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41" d="100"/>
          <a:sy n="141" d="100"/>
        </p:scale>
        <p:origin x="-816" y="-104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79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neuron_background_r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873" y="1704577"/>
            <a:ext cx="3741927" cy="45999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51629" y="3065549"/>
            <a:ext cx="6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rPr>
              <a:t>Nucleus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1629" y="4557733"/>
            <a:ext cx="51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rPr>
              <a:t>Axon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51629" y="4803954"/>
            <a:ext cx="3333682" cy="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TextBox 16"/>
          <p:cNvSpPr txBox="1"/>
          <p:nvPr/>
        </p:nvSpPr>
        <p:spPr>
          <a:xfrm>
            <a:off x="7225703" y="3706888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rPr>
              <a:t>Cell body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4810411" y="3953109"/>
            <a:ext cx="3202689" cy="6398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9" name="Picture 18" descr="nucleus_r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62" y="2979797"/>
            <a:ext cx="531149" cy="56525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226304" y="2213874"/>
            <a:ext cx="78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rPr>
              <a:t>Dendrites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5292725" y="2460095"/>
            <a:ext cx="2720373" cy="6398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Straight Connector 21"/>
          <p:cNvCxnSpPr/>
          <p:nvPr/>
        </p:nvCxnSpPr>
        <p:spPr>
          <a:xfrm flipH="1" flipV="1">
            <a:off x="1151629" y="3311770"/>
            <a:ext cx="3140131" cy="7722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Rectangle 22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ucida Sans"/>
                <a:cs typeface="Lucida Sans"/>
              </a:rPr>
              <a:t>The Neuron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Lucida Sans"/>
              <a:cs typeface="Lucida Sa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ucida Sans"/>
                <a:cs typeface="Lucida Sans"/>
              </a:rPr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ucida Sans"/>
                <a:cs typeface="Lucida San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3</cp:revision>
  <dcterms:created xsi:type="dcterms:W3CDTF">2013-04-27T17:54:33Z</dcterms:created>
  <dcterms:modified xsi:type="dcterms:W3CDTF">2013-04-28T18:55:22Z</dcterms:modified>
</cp:coreProperties>
</file>