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36" d="100"/>
          <a:sy n="136" d="100"/>
        </p:scale>
        <p:origin x="-576" y="-104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Lucida Sans"/>
                <a:cs typeface="Lucida Sans"/>
              </a:rPr>
              <a:t>Seven-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Lucida Sans"/>
                <a:cs typeface="Lucida Sans"/>
              </a:rPr>
              <a:t>transmembrane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Lucida Sans"/>
                <a:cs typeface="Lucida Sans"/>
              </a:rPr>
              <a:t> receptor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Lucida Sans"/>
              <a:cs typeface="Lucida San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Lucida Sans"/>
                <a:cs typeface="Lucida Sans"/>
              </a:rPr>
              <a:t>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Lucida Sans"/>
                <a:cs typeface="Lucida Sans"/>
              </a:rPr>
              <a:t>	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1176" y="2502209"/>
            <a:ext cx="1109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Lucida Sans"/>
                <a:cs typeface="Lucida Sans"/>
              </a:rPr>
              <a:t>Extracellular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Lucida Sans"/>
              <a:cs typeface="Lucida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6730" y="4713550"/>
            <a:ext cx="1071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Lucida Sans"/>
                <a:cs typeface="Lucida Sans"/>
              </a:rPr>
              <a:t>Intracellular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Lucida Sans"/>
              <a:cs typeface="Lucida Sans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393716" y="1931441"/>
            <a:ext cx="6953945" cy="3724388"/>
            <a:chOff x="591820" y="1572171"/>
            <a:chExt cx="8130330" cy="4354436"/>
          </a:xfrm>
        </p:grpSpPr>
        <p:pic>
          <p:nvPicPr>
            <p:cNvPr id="15" name="Picture 14" descr="membrane_orang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820" y="3115632"/>
              <a:ext cx="4077495" cy="1129841"/>
            </a:xfrm>
            <a:prstGeom prst="rect">
              <a:avLst/>
            </a:prstGeom>
          </p:spPr>
        </p:pic>
        <p:pic>
          <p:nvPicPr>
            <p:cNvPr id="16" name="Picture 15" descr="membrane_orange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655" y="3115632"/>
              <a:ext cx="4077495" cy="1129841"/>
            </a:xfrm>
            <a:prstGeom prst="rect">
              <a:avLst/>
            </a:prstGeom>
          </p:spPr>
        </p:pic>
        <p:pic>
          <p:nvPicPr>
            <p:cNvPr id="17" name="Picture 16" descr="7TM_blu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4983" y="1726060"/>
              <a:ext cx="5479658" cy="3994592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168887" y="1572171"/>
              <a:ext cx="613720" cy="359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Lucida Sans"/>
                  <a:cs typeface="Lucida Sans"/>
                </a:rPr>
                <a:t>NH</a:t>
              </a:r>
              <a:r>
                <a:rPr kumimoji="0" lang="en-US" sz="1400" b="0" i="0" u="none" strike="noStrike" kern="0" cap="none" spc="0" normalizeH="0" baseline="-2500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Lucida Sans"/>
                  <a:cs typeface="Lucida Sans"/>
                </a:rPr>
                <a:t>2</a:t>
              </a:r>
              <a:endParaRPr kumimoji="0" lang="en-US" sz="1400" b="0" i="0" u="none" strike="noStrike" kern="0" cap="none" spc="0" normalizeH="0" baseline="-2500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Lucida Sans"/>
                <a:cs typeface="Lucida San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64016" y="5566764"/>
              <a:ext cx="841530" cy="359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Lucida Sans"/>
                  <a:cs typeface="Lucida Sans"/>
                </a:rPr>
                <a:t>COOH</a:t>
              </a:r>
              <a:endParaRPr kumimoji="0" lang="en-US" sz="1400" b="0" i="0" u="none" strike="noStrike" kern="0" cap="none" spc="0" normalizeH="0" baseline="-2500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Lucida Sans"/>
                <a:cs typeface="Lucid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3</cp:revision>
  <dcterms:created xsi:type="dcterms:W3CDTF">2013-04-27T17:54:33Z</dcterms:created>
  <dcterms:modified xsi:type="dcterms:W3CDTF">2013-04-28T18:42:40Z</dcterms:modified>
</cp:coreProperties>
</file>