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184" y="-75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24/06/13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ceptor2_blu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292" y="3093579"/>
            <a:ext cx="1584380" cy="19533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03182" y="256910"/>
            <a:ext cx="8857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>
              <a:defRPr/>
            </a:pPr>
            <a:r>
              <a:rPr lang="en-US" kern="0" dirty="0" smtClean="0">
                <a:solidFill>
                  <a:schemeClr val="accent6"/>
                </a:solidFill>
                <a:latin typeface="Lucida Sans"/>
                <a:cs typeface="Lucida Sans"/>
              </a:rPr>
              <a:t>Carbohydrate chains attached to membrane proteins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</p:txBody>
      </p:sp>
      <p:grpSp>
        <p:nvGrpSpPr>
          <p:cNvPr id="21" name="Group 20"/>
          <p:cNvGrpSpPr/>
          <p:nvPr/>
        </p:nvGrpSpPr>
        <p:grpSpPr>
          <a:xfrm rot="15671884">
            <a:off x="1515421" y="1451285"/>
            <a:ext cx="2115218" cy="1220106"/>
            <a:chOff x="3721127" y="1436283"/>
            <a:chExt cx="3395105" cy="1958374"/>
          </a:xfrm>
        </p:grpSpPr>
        <p:pic>
          <p:nvPicPr>
            <p:cNvPr id="22" name="Picture 21" descr="dco_modular_building_b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263" y="1974699"/>
              <a:ext cx="393315" cy="324937"/>
            </a:xfrm>
            <a:prstGeom prst="rect">
              <a:avLst/>
            </a:prstGeom>
          </p:spPr>
        </p:pic>
        <p:pic>
          <p:nvPicPr>
            <p:cNvPr id="23" name="Picture 22" descr="dcj_modular_building_blo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4427" y="1974699"/>
              <a:ext cx="393315" cy="324937"/>
            </a:xfrm>
            <a:prstGeom prst="rect">
              <a:avLst/>
            </a:prstGeom>
          </p:spPr>
        </p:pic>
        <p:pic>
          <p:nvPicPr>
            <p:cNvPr id="24" name="Picture 23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1127" y="1974699"/>
              <a:ext cx="393598" cy="324937"/>
            </a:xfrm>
            <a:prstGeom prst="rect">
              <a:avLst/>
            </a:prstGeom>
          </p:spPr>
        </p:pic>
        <p:pic>
          <p:nvPicPr>
            <p:cNvPr id="25" name="Picture 24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222" y="1974699"/>
              <a:ext cx="393598" cy="324937"/>
            </a:xfrm>
            <a:prstGeom prst="rect">
              <a:avLst/>
            </a:prstGeom>
          </p:spPr>
        </p:pic>
        <p:pic>
          <p:nvPicPr>
            <p:cNvPr id="26" name="Picture 25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6544" y="1974699"/>
              <a:ext cx="393598" cy="324937"/>
            </a:xfrm>
            <a:prstGeom prst="rect">
              <a:avLst/>
            </a:prstGeom>
          </p:spPr>
        </p:pic>
        <p:pic>
          <p:nvPicPr>
            <p:cNvPr id="27" name="Picture 26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0161">
              <a:off x="4856813" y="2197894"/>
              <a:ext cx="393598" cy="324937"/>
            </a:xfrm>
            <a:prstGeom prst="rect">
              <a:avLst/>
            </a:prstGeom>
          </p:spPr>
        </p:pic>
        <p:pic>
          <p:nvPicPr>
            <p:cNvPr id="28" name="Picture 27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0161">
              <a:off x="5007791" y="2470311"/>
              <a:ext cx="393598" cy="324937"/>
            </a:xfrm>
            <a:prstGeom prst="rect">
              <a:avLst/>
            </a:prstGeom>
          </p:spPr>
        </p:pic>
        <p:pic>
          <p:nvPicPr>
            <p:cNvPr id="29" name="Picture 28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0161">
              <a:off x="5170979" y="2757078"/>
              <a:ext cx="393598" cy="324937"/>
            </a:xfrm>
            <a:prstGeom prst="rect">
              <a:avLst/>
            </a:prstGeom>
          </p:spPr>
        </p:pic>
        <p:pic>
          <p:nvPicPr>
            <p:cNvPr id="30" name="Picture 29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0161">
              <a:off x="5331821" y="3035389"/>
              <a:ext cx="393598" cy="324937"/>
            </a:xfrm>
            <a:prstGeom prst="rect">
              <a:avLst/>
            </a:prstGeom>
          </p:spPr>
        </p:pic>
        <p:pic>
          <p:nvPicPr>
            <p:cNvPr id="31" name="Picture 30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1060" y="1974699"/>
              <a:ext cx="393598" cy="324937"/>
            </a:xfrm>
            <a:prstGeom prst="rect">
              <a:avLst/>
            </a:prstGeom>
          </p:spPr>
        </p:pic>
        <p:pic>
          <p:nvPicPr>
            <p:cNvPr id="32" name="Picture 31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407" y="1974699"/>
              <a:ext cx="393598" cy="324937"/>
            </a:xfrm>
            <a:prstGeom prst="rect">
              <a:avLst/>
            </a:prstGeom>
          </p:spPr>
        </p:pic>
        <p:pic>
          <p:nvPicPr>
            <p:cNvPr id="33" name="Picture 32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6502" y="1974699"/>
              <a:ext cx="393598" cy="324937"/>
            </a:xfrm>
            <a:prstGeom prst="rect">
              <a:avLst/>
            </a:prstGeom>
          </p:spPr>
        </p:pic>
        <p:pic>
          <p:nvPicPr>
            <p:cNvPr id="34" name="Picture 33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9824" y="1974699"/>
              <a:ext cx="393598" cy="324937"/>
            </a:xfrm>
            <a:prstGeom prst="rect">
              <a:avLst/>
            </a:prstGeom>
          </p:spPr>
        </p:pic>
        <p:pic>
          <p:nvPicPr>
            <p:cNvPr id="35" name="Picture 34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0161">
              <a:off x="6451510" y="2205070"/>
              <a:ext cx="393598" cy="324937"/>
            </a:xfrm>
            <a:prstGeom prst="rect">
              <a:avLst/>
            </a:prstGeom>
          </p:spPr>
        </p:pic>
        <p:pic>
          <p:nvPicPr>
            <p:cNvPr id="36" name="Picture 35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0161">
              <a:off x="6602488" y="2477487"/>
              <a:ext cx="393598" cy="324937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 flipV="1">
              <a:off x="4892316" y="1436283"/>
              <a:ext cx="475915" cy="666015"/>
              <a:chOff x="7196916" y="660709"/>
              <a:chExt cx="475915" cy="666015"/>
            </a:xfrm>
          </p:grpSpPr>
          <p:pic>
            <p:nvPicPr>
              <p:cNvPr id="42" name="Picture 41" descr="dce_modular_building_block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60161">
                <a:off x="7162586" y="695039"/>
                <a:ext cx="393598" cy="324937"/>
              </a:xfrm>
              <a:prstGeom prst="rect">
                <a:avLst/>
              </a:prstGeom>
            </p:spPr>
          </p:pic>
          <p:pic>
            <p:nvPicPr>
              <p:cNvPr id="43" name="Picture 42" descr="dce_modular_building_block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60161">
                <a:off x="7313564" y="967456"/>
                <a:ext cx="393598" cy="324937"/>
              </a:xfrm>
              <a:prstGeom prst="rect">
                <a:avLst/>
              </a:prstGeom>
            </p:spPr>
          </p:pic>
        </p:grpSp>
        <p:grpSp>
          <p:nvGrpSpPr>
            <p:cNvPr id="38" name="Group 37"/>
            <p:cNvGrpSpPr/>
            <p:nvPr/>
          </p:nvGrpSpPr>
          <p:grpSpPr>
            <a:xfrm flipV="1">
              <a:off x="6494123" y="1437715"/>
              <a:ext cx="475915" cy="666015"/>
              <a:chOff x="7196916" y="660709"/>
              <a:chExt cx="475915" cy="666015"/>
            </a:xfrm>
          </p:grpSpPr>
          <p:pic>
            <p:nvPicPr>
              <p:cNvPr id="40" name="Picture 39" descr="dce_modular_building_block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60161">
                <a:off x="7162586" y="695039"/>
                <a:ext cx="393598" cy="324937"/>
              </a:xfrm>
              <a:prstGeom prst="rect">
                <a:avLst/>
              </a:prstGeom>
            </p:spPr>
          </p:pic>
          <p:pic>
            <p:nvPicPr>
              <p:cNvPr id="41" name="Picture 40" descr="dce_modular_building_block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60161">
                <a:off x="7313564" y="967456"/>
                <a:ext cx="393598" cy="324937"/>
              </a:xfrm>
              <a:prstGeom prst="rect">
                <a:avLst/>
              </a:prstGeom>
            </p:spPr>
          </p:pic>
        </p:grpSp>
        <p:pic>
          <p:nvPicPr>
            <p:cNvPr id="39" name="Picture 38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660161">
              <a:off x="6756965" y="2757077"/>
              <a:ext cx="393598" cy="324937"/>
            </a:xfrm>
            <a:prstGeom prst="rect">
              <a:avLst/>
            </a:prstGeom>
          </p:spPr>
        </p:pic>
      </p:grpSp>
      <p:pic>
        <p:nvPicPr>
          <p:cNvPr id="45" name="Picture 44" descr="adaptor_protein_gree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237688" y="3501167"/>
            <a:ext cx="343356" cy="1658385"/>
          </a:xfrm>
          <a:prstGeom prst="rect">
            <a:avLst/>
          </a:prstGeom>
        </p:spPr>
      </p:pic>
      <p:grpSp>
        <p:nvGrpSpPr>
          <p:cNvPr id="69" name="Group 68"/>
          <p:cNvGrpSpPr/>
          <p:nvPr/>
        </p:nvGrpSpPr>
        <p:grpSpPr>
          <a:xfrm>
            <a:off x="4836149" y="2030191"/>
            <a:ext cx="1045820" cy="1833635"/>
            <a:chOff x="5002105" y="2845599"/>
            <a:chExt cx="1045820" cy="1833635"/>
          </a:xfrm>
        </p:grpSpPr>
        <p:pic>
          <p:nvPicPr>
            <p:cNvPr id="47" name="Picture 46" descr="dco_modular_building_block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15356" y="3857932"/>
              <a:ext cx="245043" cy="202442"/>
            </a:xfrm>
            <a:prstGeom prst="rect">
              <a:avLst/>
            </a:prstGeom>
          </p:spPr>
        </p:pic>
        <p:pic>
          <p:nvPicPr>
            <p:cNvPr id="48" name="Picture 47" descr="dcj_modular_building_block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15356" y="3055236"/>
              <a:ext cx="245043" cy="202442"/>
            </a:xfrm>
            <a:prstGeom prst="rect">
              <a:avLst/>
            </a:prstGeom>
          </p:spPr>
        </p:pic>
        <p:pic>
          <p:nvPicPr>
            <p:cNvPr id="49" name="Picture 48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15268" y="4455404"/>
              <a:ext cx="245219" cy="202442"/>
            </a:xfrm>
            <a:prstGeom prst="rect">
              <a:avLst/>
            </a:prstGeom>
          </p:spPr>
        </p:pic>
        <p:pic>
          <p:nvPicPr>
            <p:cNvPr id="50" name="Picture 49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15268" y="4254733"/>
              <a:ext cx="245219" cy="202442"/>
            </a:xfrm>
            <a:prstGeom prst="rect">
              <a:avLst/>
            </a:prstGeom>
          </p:spPr>
        </p:pic>
        <p:pic>
          <p:nvPicPr>
            <p:cNvPr id="51" name="Picture 50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15268" y="4059527"/>
              <a:ext cx="245219" cy="202442"/>
            </a:xfrm>
            <a:prstGeom prst="rect">
              <a:avLst/>
            </a:prstGeom>
          </p:spPr>
        </p:pic>
        <p:pic>
          <p:nvPicPr>
            <p:cNvPr id="52" name="Picture 51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60161">
              <a:off x="5454323" y="3747849"/>
              <a:ext cx="245219" cy="202442"/>
            </a:xfrm>
            <a:prstGeom prst="rect">
              <a:avLst/>
            </a:prstGeom>
          </p:spPr>
        </p:pic>
        <p:pic>
          <p:nvPicPr>
            <p:cNvPr id="53" name="Picture 52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60161">
              <a:off x="5624044" y="3653787"/>
              <a:ext cx="245219" cy="202442"/>
            </a:xfrm>
            <a:prstGeom prst="rect">
              <a:avLst/>
            </a:prstGeom>
          </p:spPr>
        </p:pic>
        <p:pic>
          <p:nvPicPr>
            <p:cNvPr id="54" name="Picture 53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60161">
              <a:off x="5802706" y="3552118"/>
              <a:ext cx="245219" cy="202442"/>
            </a:xfrm>
            <a:prstGeom prst="rect">
              <a:avLst/>
            </a:prstGeom>
          </p:spPr>
        </p:pic>
        <p:pic>
          <p:nvPicPr>
            <p:cNvPr id="56" name="Picture 55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15268" y="3657980"/>
              <a:ext cx="245219" cy="202442"/>
            </a:xfrm>
            <a:prstGeom prst="rect">
              <a:avLst/>
            </a:prstGeom>
          </p:spPr>
        </p:pic>
        <p:pic>
          <p:nvPicPr>
            <p:cNvPr id="58" name="Picture 57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15268" y="3446357"/>
              <a:ext cx="245219" cy="202442"/>
            </a:xfrm>
            <a:prstGeom prst="rect">
              <a:avLst/>
            </a:prstGeom>
          </p:spPr>
        </p:pic>
        <p:pic>
          <p:nvPicPr>
            <p:cNvPr id="59" name="Picture 58" descr="dce_modular_building_block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315268" y="3251151"/>
              <a:ext cx="245219" cy="202442"/>
            </a:xfrm>
            <a:prstGeom prst="rect">
              <a:avLst/>
            </a:prstGeom>
          </p:spPr>
        </p:pic>
        <p:grpSp>
          <p:nvGrpSpPr>
            <p:cNvPr id="63" name="Group 62"/>
            <p:cNvGrpSpPr/>
            <p:nvPr/>
          </p:nvGrpSpPr>
          <p:grpSpPr>
            <a:xfrm rot="16200000" flipV="1">
              <a:off x="5061323" y="2786381"/>
              <a:ext cx="296505" cy="414941"/>
              <a:chOff x="7196916" y="660709"/>
              <a:chExt cx="475915" cy="666015"/>
            </a:xfrm>
          </p:grpSpPr>
          <p:pic>
            <p:nvPicPr>
              <p:cNvPr id="65" name="Picture 64" descr="dce_modular_building_block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60161">
                <a:off x="7162586" y="695039"/>
                <a:ext cx="393598" cy="324937"/>
              </a:xfrm>
              <a:prstGeom prst="rect">
                <a:avLst/>
              </a:prstGeom>
            </p:spPr>
          </p:pic>
          <p:pic>
            <p:nvPicPr>
              <p:cNvPr id="66" name="Picture 65" descr="dce_modular_building_block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60161">
                <a:off x="7313564" y="967456"/>
                <a:ext cx="393598" cy="324937"/>
              </a:xfrm>
              <a:prstGeom prst="rect">
                <a:avLst/>
              </a:prstGeom>
            </p:spPr>
          </p:pic>
        </p:grpSp>
      </p:grpSp>
      <p:grpSp>
        <p:nvGrpSpPr>
          <p:cNvPr id="70" name="Group 69"/>
          <p:cNvGrpSpPr/>
          <p:nvPr/>
        </p:nvGrpSpPr>
        <p:grpSpPr>
          <a:xfrm rot="15574278">
            <a:off x="6225761" y="1796880"/>
            <a:ext cx="2111474" cy="1402151"/>
            <a:chOff x="760401" y="-269045"/>
            <a:chExt cx="4113723" cy="2731770"/>
          </a:xfrm>
        </p:grpSpPr>
        <p:pic>
          <p:nvPicPr>
            <p:cNvPr id="71" name="Picture 70" descr="dac_modular_building_blo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401" y="755101"/>
              <a:ext cx="428770" cy="324937"/>
            </a:xfrm>
            <a:prstGeom prst="rect">
              <a:avLst/>
            </a:prstGeom>
          </p:spPr>
        </p:pic>
        <p:pic>
          <p:nvPicPr>
            <p:cNvPr id="72" name="Picture 71" descr="dah_modular_building_block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614" y="755101"/>
              <a:ext cx="429382" cy="323716"/>
            </a:xfrm>
            <a:prstGeom prst="rect">
              <a:avLst/>
            </a:prstGeom>
          </p:spPr>
        </p:pic>
        <p:pic>
          <p:nvPicPr>
            <p:cNvPr id="73" name="Picture 72" descr="dac_modular_building_blo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034" y="755101"/>
              <a:ext cx="428770" cy="324937"/>
            </a:xfrm>
            <a:prstGeom prst="rect">
              <a:avLst/>
            </a:prstGeom>
          </p:spPr>
        </p:pic>
        <p:pic>
          <p:nvPicPr>
            <p:cNvPr id="74" name="Picture 73" descr="dac_modular_building_blo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907" y="755101"/>
              <a:ext cx="428770" cy="324937"/>
            </a:xfrm>
            <a:prstGeom prst="rect">
              <a:avLst/>
            </a:prstGeom>
          </p:spPr>
        </p:pic>
        <p:pic>
          <p:nvPicPr>
            <p:cNvPr id="75" name="Picture 74" descr="dac_modular_building_block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540" y="755101"/>
              <a:ext cx="428770" cy="324937"/>
            </a:xfrm>
            <a:prstGeom prst="rect">
              <a:avLst/>
            </a:prstGeom>
          </p:spPr>
        </p:pic>
        <p:grpSp>
          <p:nvGrpSpPr>
            <p:cNvPr id="76" name="Group 75"/>
            <p:cNvGrpSpPr/>
            <p:nvPr/>
          </p:nvGrpSpPr>
          <p:grpSpPr>
            <a:xfrm rot="1435708">
              <a:off x="2337687" y="1131491"/>
              <a:ext cx="1431221" cy="535273"/>
              <a:chOff x="2523373" y="1150427"/>
              <a:chExt cx="1431221" cy="535273"/>
            </a:xfrm>
          </p:grpSpPr>
          <p:pic>
            <p:nvPicPr>
              <p:cNvPr id="87" name="Picture 86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2523373" y="1150427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88" name="Picture 87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2859905" y="1222814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89" name="Picture 88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3190523" y="1292659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90" name="Picture 89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3525824" y="1360763"/>
                <a:ext cx="428770" cy="324937"/>
              </a:xfrm>
              <a:prstGeom prst="rect">
                <a:avLst/>
              </a:prstGeom>
            </p:spPr>
          </p:pic>
        </p:grpSp>
        <p:grpSp>
          <p:nvGrpSpPr>
            <p:cNvPr id="77" name="Group 76"/>
            <p:cNvGrpSpPr/>
            <p:nvPr/>
          </p:nvGrpSpPr>
          <p:grpSpPr>
            <a:xfrm rot="18791556">
              <a:off x="2336003" y="178929"/>
              <a:ext cx="1431221" cy="535273"/>
              <a:chOff x="4485055" y="495674"/>
              <a:chExt cx="1431221" cy="535273"/>
            </a:xfrm>
          </p:grpSpPr>
          <p:pic>
            <p:nvPicPr>
              <p:cNvPr id="83" name="Picture 82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4485055" y="495674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84" name="Picture 83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4821587" y="568061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85" name="Picture 84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5152205" y="637906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86" name="Picture 85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5487506" y="706010"/>
                <a:ext cx="428770" cy="324937"/>
              </a:xfrm>
              <a:prstGeom prst="rect">
                <a:avLst/>
              </a:prstGeom>
            </p:spPr>
          </p:pic>
        </p:grpSp>
        <p:grpSp>
          <p:nvGrpSpPr>
            <p:cNvPr id="78" name="Group 77"/>
            <p:cNvGrpSpPr/>
            <p:nvPr/>
          </p:nvGrpSpPr>
          <p:grpSpPr>
            <a:xfrm rot="1435708">
              <a:off x="3442903" y="1927452"/>
              <a:ext cx="1431221" cy="535273"/>
              <a:chOff x="2523373" y="1150427"/>
              <a:chExt cx="1431221" cy="535273"/>
            </a:xfrm>
          </p:grpSpPr>
          <p:pic>
            <p:nvPicPr>
              <p:cNvPr id="79" name="Picture 78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2523373" y="1150427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80" name="Picture 79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2859905" y="1222814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81" name="Picture 80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3190523" y="1292659"/>
                <a:ext cx="428770" cy="324937"/>
              </a:xfrm>
              <a:prstGeom prst="rect">
                <a:avLst/>
              </a:prstGeom>
            </p:spPr>
          </p:pic>
          <p:pic>
            <p:nvPicPr>
              <p:cNvPr id="82" name="Picture 81" descr="dac_modular_building_block.png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688459">
                <a:off x="3525824" y="1360763"/>
                <a:ext cx="428770" cy="324937"/>
              </a:xfrm>
              <a:prstGeom prst="rect">
                <a:avLst/>
              </a:prstGeom>
            </p:spPr>
          </p:pic>
        </p:grpSp>
      </p:grpSp>
      <p:sp>
        <p:nvSpPr>
          <p:cNvPr id="12" name="TextBox 11"/>
          <p:cNvSpPr txBox="1"/>
          <p:nvPr/>
        </p:nvSpPr>
        <p:spPr>
          <a:xfrm>
            <a:off x="-6410" y="2936630"/>
            <a:ext cx="1316842" cy="32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Extracellular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" y="5561405"/>
            <a:ext cx="1271801" cy="328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Intracellular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pic>
        <p:nvPicPr>
          <p:cNvPr id="15" name="Picture 14" descr="membrane_oran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77" y="3826100"/>
            <a:ext cx="4139547" cy="1147035"/>
          </a:xfrm>
          <a:prstGeom prst="rect">
            <a:avLst/>
          </a:prstGeom>
        </p:spPr>
      </p:pic>
      <p:pic>
        <p:nvPicPr>
          <p:cNvPr id="16" name="Picture 15" descr="membrane_orang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990" y="3826100"/>
            <a:ext cx="4139547" cy="11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8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12</cp:revision>
  <dcterms:created xsi:type="dcterms:W3CDTF">2013-04-27T17:54:33Z</dcterms:created>
  <dcterms:modified xsi:type="dcterms:W3CDTF">2013-06-24T18:47:20Z</dcterms:modified>
</cp:coreProperties>
</file>