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08" d="100"/>
          <a:sy n="108" d="100"/>
        </p:scale>
        <p:origin x="-1760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101a_brain_s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02155" y="1631555"/>
            <a:ext cx="4609537" cy="424335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6105" y="4794581"/>
            <a:ext cx="8943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Cerebellum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6105" y="1794186"/>
            <a:ext cx="983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Parietal Lobe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66105" y="2060962"/>
            <a:ext cx="3175628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/>
          <p:cNvSpPr txBox="1"/>
          <p:nvPr/>
        </p:nvSpPr>
        <p:spPr>
          <a:xfrm>
            <a:off x="566105" y="3723338"/>
            <a:ext cx="10662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Occipital Lobe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566106" y="3990114"/>
            <a:ext cx="2047598" cy="1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" name="TextBox 19"/>
          <p:cNvSpPr txBox="1"/>
          <p:nvPr/>
        </p:nvSpPr>
        <p:spPr>
          <a:xfrm>
            <a:off x="7692205" y="4367513"/>
            <a:ext cx="11166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Temporal Lobe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5499100" y="4613734"/>
            <a:ext cx="3215158" cy="18683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Connector 21"/>
          <p:cNvCxnSpPr/>
          <p:nvPr/>
        </p:nvCxnSpPr>
        <p:spPr>
          <a:xfrm flipH="1">
            <a:off x="566106" y="5058649"/>
            <a:ext cx="3408994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3" name="TextBox 22"/>
          <p:cNvSpPr txBox="1"/>
          <p:nvPr/>
        </p:nvSpPr>
        <p:spPr>
          <a:xfrm>
            <a:off x="7754264" y="2595812"/>
            <a:ext cx="9599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Frontal Lobe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6496313" y="2860717"/>
            <a:ext cx="2123334" cy="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Rectangle 24"/>
          <p:cNvSpPr/>
          <p:nvPr/>
        </p:nvSpPr>
        <p:spPr>
          <a:xfrm>
            <a:off x="203182" y="256910"/>
            <a:ext cx="885726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Anatomy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of the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Human Brain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2013-04-28T18:56:31Z</dcterms:modified>
</cp:coreProperties>
</file>