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50" d="100"/>
          <a:sy n="150" d="100"/>
        </p:scale>
        <p:origin x="-1896" y="-104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101e_he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70" y="1537130"/>
            <a:ext cx="4245751" cy="4284000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5296075" y="1995442"/>
            <a:ext cx="3003291" cy="261610"/>
            <a:chOff x="5296075" y="1926523"/>
            <a:chExt cx="3003291" cy="261610"/>
          </a:xfrm>
        </p:grpSpPr>
        <p:sp>
          <p:nvSpPr>
            <p:cNvPr id="3" name="TextBox 2"/>
            <p:cNvSpPr txBox="1"/>
            <p:nvPr/>
          </p:nvSpPr>
          <p:spPr>
            <a:xfrm>
              <a:off x="7742340" y="1926523"/>
              <a:ext cx="5570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Aorta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5296075" y="2188133"/>
              <a:ext cx="3003291" cy="0"/>
            </a:xfrm>
            <a:prstGeom prst="straightConnector1">
              <a:avLst/>
            </a:prstGeom>
            <a:ln w="12700" cmpd="sng">
              <a:solidFill>
                <a:schemeClr val="accent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235708" y="2345664"/>
            <a:ext cx="2063658" cy="261610"/>
            <a:chOff x="6235708" y="2320027"/>
            <a:chExt cx="2063658" cy="261610"/>
          </a:xfrm>
        </p:grpSpPr>
        <p:sp>
          <p:nvSpPr>
            <p:cNvPr id="5" name="TextBox 4"/>
            <p:cNvSpPr txBox="1"/>
            <p:nvPr/>
          </p:nvSpPr>
          <p:spPr>
            <a:xfrm>
              <a:off x="6529518" y="2320027"/>
              <a:ext cx="17698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Left pulmonary arteries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6235708" y="2581637"/>
              <a:ext cx="2063658" cy="0"/>
            </a:xfrm>
            <a:prstGeom prst="straightConnector1">
              <a:avLst/>
            </a:prstGeom>
            <a:ln w="12700" cmpd="sng">
              <a:solidFill>
                <a:schemeClr val="accent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6682843" y="3046108"/>
            <a:ext cx="16165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Left pulmonary veins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808133" y="3307718"/>
            <a:ext cx="2491233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29605" y="4903671"/>
            <a:ext cx="10697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Left ventricle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920050" y="5165281"/>
            <a:ext cx="2379316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868134" y="4145860"/>
            <a:ext cx="3400217" cy="286478"/>
            <a:chOff x="868134" y="4166622"/>
            <a:chExt cx="3400217" cy="286478"/>
          </a:xfrm>
        </p:grpSpPr>
        <p:sp>
          <p:nvSpPr>
            <p:cNvPr id="11" name="TextBox 10"/>
            <p:cNvSpPr txBox="1"/>
            <p:nvPr/>
          </p:nvSpPr>
          <p:spPr>
            <a:xfrm>
              <a:off x="868134" y="4166622"/>
              <a:ext cx="16466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Right coronary artery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868134" y="4453100"/>
              <a:ext cx="3400217" cy="0"/>
            </a:xfrm>
            <a:prstGeom prst="straightConnector1">
              <a:avLst/>
            </a:prstGeom>
            <a:ln w="12700" cmpd="sng">
              <a:solidFill>
                <a:schemeClr val="accent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868134" y="3296932"/>
            <a:ext cx="2702834" cy="286478"/>
            <a:chOff x="868134" y="3295377"/>
            <a:chExt cx="2702834" cy="286478"/>
          </a:xfrm>
        </p:grpSpPr>
        <p:sp>
          <p:nvSpPr>
            <p:cNvPr id="13" name="TextBox 12"/>
            <p:cNvSpPr txBox="1"/>
            <p:nvPr/>
          </p:nvSpPr>
          <p:spPr>
            <a:xfrm>
              <a:off x="868134" y="3295377"/>
              <a:ext cx="17163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Right pulmonary veins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868134" y="3581855"/>
              <a:ext cx="2702834" cy="0"/>
            </a:xfrm>
            <a:prstGeom prst="straightConnector1">
              <a:avLst/>
            </a:prstGeom>
            <a:ln w="12700" cmpd="sng">
              <a:solidFill>
                <a:schemeClr val="accent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868134" y="3721396"/>
            <a:ext cx="3046806" cy="286478"/>
            <a:chOff x="868134" y="3708517"/>
            <a:chExt cx="3046806" cy="286478"/>
          </a:xfrm>
        </p:grpSpPr>
        <p:sp>
          <p:nvSpPr>
            <p:cNvPr id="15" name="TextBox 14"/>
            <p:cNvSpPr txBox="1"/>
            <p:nvPr/>
          </p:nvSpPr>
          <p:spPr>
            <a:xfrm>
              <a:off x="868134" y="3708517"/>
              <a:ext cx="10359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Right atrium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868134" y="3994995"/>
              <a:ext cx="3046806" cy="0"/>
            </a:xfrm>
            <a:prstGeom prst="straightConnector1">
              <a:avLst/>
            </a:prstGeom>
            <a:ln w="12700" cmpd="sng">
              <a:solidFill>
                <a:schemeClr val="accent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868134" y="2448004"/>
            <a:ext cx="3238719" cy="286478"/>
            <a:chOff x="868134" y="2448004"/>
            <a:chExt cx="3238719" cy="286478"/>
          </a:xfrm>
        </p:grpSpPr>
        <p:sp>
          <p:nvSpPr>
            <p:cNvPr id="17" name="TextBox 16"/>
            <p:cNvSpPr txBox="1"/>
            <p:nvPr/>
          </p:nvSpPr>
          <p:spPr>
            <a:xfrm>
              <a:off x="868134" y="2448004"/>
              <a:ext cx="14670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Superior vena cava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>
              <a:off x="868134" y="2734482"/>
              <a:ext cx="3238719" cy="0"/>
            </a:xfrm>
            <a:prstGeom prst="straightConnector1">
              <a:avLst/>
            </a:prstGeom>
            <a:ln w="12700" cmpd="sng">
              <a:solidFill>
                <a:schemeClr val="accent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868134" y="4994786"/>
            <a:ext cx="13935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Inferior vena cava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68134" y="5281264"/>
            <a:ext cx="3400217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External heart anatomy</a:t>
            </a:r>
          </a:p>
          <a:p>
            <a:endParaRPr lang="en-US" sz="1000" dirty="0">
              <a:solidFill>
                <a:srgbClr val="FC628C"/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560347" y="3396330"/>
            <a:ext cx="2739019" cy="261610"/>
            <a:chOff x="5560347" y="3348193"/>
            <a:chExt cx="2739019" cy="261610"/>
          </a:xfrm>
        </p:grpSpPr>
        <p:sp>
          <p:nvSpPr>
            <p:cNvPr id="22" name="TextBox 21"/>
            <p:cNvSpPr txBox="1"/>
            <p:nvPr/>
          </p:nvSpPr>
          <p:spPr>
            <a:xfrm>
              <a:off x="7363230" y="3348193"/>
              <a:ext cx="9361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Left atrium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>
              <a:off x="5560347" y="3609803"/>
              <a:ext cx="2739019" cy="0"/>
            </a:xfrm>
            <a:prstGeom prst="straightConnector1">
              <a:avLst/>
            </a:prstGeom>
            <a:ln w="12700" cmpd="sng">
              <a:solidFill>
                <a:schemeClr val="accent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5296074" y="3746555"/>
            <a:ext cx="3003292" cy="261610"/>
            <a:chOff x="5296074" y="3746555"/>
            <a:chExt cx="3003292" cy="261610"/>
          </a:xfrm>
        </p:grpSpPr>
        <p:sp>
          <p:nvSpPr>
            <p:cNvPr id="24" name="TextBox 23"/>
            <p:cNvSpPr txBox="1"/>
            <p:nvPr/>
          </p:nvSpPr>
          <p:spPr>
            <a:xfrm>
              <a:off x="6999480" y="3746555"/>
              <a:ext cx="12998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Left cardiac vein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5296074" y="4008165"/>
              <a:ext cx="3003292" cy="0"/>
            </a:xfrm>
            <a:prstGeom prst="straightConnector1">
              <a:avLst/>
            </a:prstGeom>
            <a:ln w="12700" cmpd="sng">
              <a:solidFill>
                <a:schemeClr val="accent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296073" y="2695886"/>
            <a:ext cx="3003293" cy="261610"/>
            <a:chOff x="5296073" y="2654477"/>
            <a:chExt cx="3003293" cy="261610"/>
          </a:xfrm>
        </p:grpSpPr>
        <p:sp>
          <p:nvSpPr>
            <p:cNvPr id="26" name="TextBox 25"/>
            <p:cNvSpPr txBox="1"/>
            <p:nvPr/>
          </p:nvSpPr>
          <p:spPr>
            <a:xfrm>
              <a:off x="6980538" y="2654477"/>
              <a:ext cx="13188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Pulmonary trunk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5296073" y="2916087"/>
              <a:ext cx="3003293" cy="0"/>
            </a:xfrm>
            <a:prstGeom prst="straightConnector1">
              <a:avLst/>
            </a:prstGeom>
            <a:ln w="12700" cmpd="sng">
              <a:solidFill>
                <a:schemeClr val="accent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5420002" y="1645220"/>
            <a:ext cx="2879364" cy="261610"/>
            <a:chOff x="5420002" y="1603199"/>
            <a:chExt cx="2879364" cy="261610"/>
          </a:xfrm>
        </p:grpSpPr>
        <p:sp>
          <p:nvSpPr>
            <p:cNvPr id="28" name="TextBox 27"/>
            <p:cNvSpPr txBox="1"/>
            <p:nvPr/>
          </p:nvSpPr>
          <p:spPr>
            <a:xfrm>
              <a:off x="6639937" y="1603199"/>
              <a:ext cx="16594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Left </a:t>
              </a:r>
              <a:r>
                <a:rPr lang="en-US" sz="11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subclavian</a:t>
              </a:r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 artery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H="1">
              <a:off x="5420002" y="1864809"/>
              <a:ext cx="2879364" cy="0"/>
            </a:xfrm>
            <a:prstGeom prst="straightConnector1">
              <a:avLst/>
            </a:prstGeom>
            <a:ln w="12700" cmpd="sng">
              <a:solidFill>
                <a:schemeClr val="accent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4995097" y="1294998"/>
            <a:ext cx="3304269" cy="261610"/>
            <a:chOff x="4995097" y="1294998"/>
            <a:chExt cx="3304269" cy="261610"/>
          </a:xfrm>
        </p:grpSpPr>
        <p:sp>
          <p:nvSpPr>
            <p:cNvPr id="30" name="TextBox 29"/>
            <p:cNvSpPr txBox="1"/>
            <p:nvPr/>
          </p:nvSpPr>
          <p:spPr>
            <a:xfrm>
              <a:off x="6229569" y="1294998"/>
              <a:ext cx="20697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Left common carotid artery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4995097" y="1556608"/>
              <a:ext cx="3304269" cy="0"/>
            </a:xfrm>
            <a:prstGeom prst="straightConnector1">
              <a:avLst/>
            </a:prstGeom>
            <a:ln w="12700" cmpd="sng">
              <a:solidFill>
                <a:schemeClr val="accent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868134" y="1473959"/>
            <a:ext cx="1644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Brachiocephalic truck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868134" y="1760437"/>
            <a:ext cx="3561717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868134" y="2872468"/>
            <a:ext cx="2519310" cy="286478"/>
            <a:chOff x="868134" y="2854527"/>
            <a:chExt cx="2519310" cy="286478"/>
          </a:xfrm>
        </p:grpSpPr>
        <p:sp>
          <p:nvSpPr>
            <p:cNvPr id="34" name="TextBox 33"/>
            <p:cNvSpPr txBox="1"/>
            <p:nvPr/>
          </p:nvSpPr>
          <p:spPr>
            <a:xfrm>
              <a:off x="868134" y="2854527"/>
              <a:ext cx="17748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Right pulmonary artery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868134" y="3141005"/>
              <a:ext cx="2519310" cy="0"/>
            </a:xfrm>
            <a:prstGeom prst="straightConnector1">
              <a:avLst/>
            </a:prstGeom>
            <a:ln w="12700" cmpd="sng">
              <a:solidFill>
                <a:schemeClr val="accent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868134" y="4570324"/>
            <a:ext cx="3928762" cy="286478"/>
            <a:chOff x="868134" y="4563621"/>
            <a:chExt cx="3928762" cy="286478"/>
          </a:xfrm>
        </p:grpSpPr>
        <p:sp>
          <p:nvSpPr>
            <p:cNvPr id="36" name="TextBox 35"/>
            <p:cNvSpPr txBox="1"/>
            <p:nvPr/>
          </p:nvSpPr>
          <p:spPr>
            <a:xfrm>
              <a:off x="868134" y="4563621"/>
              <a:ext cx="11721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Right ventricle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868134" y="4825231"/>
              <a:ext cx="3928762" cy="24868"/>
            </a:xfrm>
            <a:prstGeom prst="straightConnector1">
              <a:avLst/>
            </a:prstGeom>
            <a:ln w="12700" cmpd="sng">
              <a:solidFill>
                <a:schemeClr val="accent1">
                  <a:lumMod val="40000"/>
                  <a:lumOff val="60000"/>
                </a:schemeClr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47</Words>
  <Application>Microsoft Macintosh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4</cp:revision>
  <dcterms:created xsi:type="dcterms:W3CDTF">2013-04-27T17:54:33Z</dcterms:created>
  <dcterms:modified xsi:type="dcterms:W3CDTF">2013-04-27T18:37:48Z</dcterms:modified>
</cp:coreProperties>
</file>