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76" d="100"/>
          <a:sy n="176" d="100"/>
        </p:scale>
        <p:origin x="-1152" y="-104"/>
      </p:cViewPr>
      <p:guideLst>
        <p:guide orient="horz" pos="800"/>
        <p:guide orient="horz" pos="3520"/>
        <p:guide orient="horz" pos="1705"/>
        <p:guide orient="horz" pos="2160"/>
        <p:guide orient="horz" pos="2615"/>
        <p:guide orient="horz" pos="3070"/>
        <p:guide orient="horz" pos="1251"/>
        <p:guide pos="5150"/>
        <p:guide pos="611"/>
        <p:guide pos="3789"/>
        <p:guide pos="4240"/>
        <p:guide pos="2880"/>
        <p:guide pos="1971"/>
        <p:guide pos="1520"/>
        <p:guide pos="2426"/>
        <p:guide pos="1065"/>
        <p:guide pos="3334"/>
        <p:guide pos="46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27/04/13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5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27/04/13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0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27/04/13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0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27/04/13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1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27/04/13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2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27/04/13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1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27/04/13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6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27/04/13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27/04/13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6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27/04/13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7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27/04/13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6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5A46-520A-404A-A58C-2F138D0D1ED3}" type="datetimeFigureOut">
              <a:rPr lang="en-US" smtClean="0"/>
              <a:t>27/04/13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3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100e_heart_sec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573" y="1580327"/>
            <a:ext cx="3500013" cy="427914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05665" y="2231129"/>
            <a:ext cx="5570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Aorta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6447439" y="2492739"/>
            <a:ext cx="1715252" cy="0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695911" y="2802067"/>
            <a:ext cx="1466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Pulmonary arteries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6198221" y="3063677"/>
            <a:ext cx="1964470" cy="0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226555" y="3344477"/>
            <a:ext cx="9361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Left atrium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909601" y="3606087"/>
            <a:ext cx="2253090" cy="0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82661" y="3849265"/>
            <a:ext cx="16800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M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itral (bicuspid) valve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332350" y="4110875"/>
            <a:ext cx="2830341" cy="0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92930" y="4449063"/>
            <a:ext cx="10697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Left ventricle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986000" y="4710673"/>
            <a:ext cx="3176692" cy="0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97823" y="4214878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Right ventricle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997824" y="4501356"/>
            <a:ext cx="2768732" cy="0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997823" y="3130159"/>
            <a:ext cx="1256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T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ricuspid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valve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997823" y="3416637"/>
            <a:ext cx="3046806" cy="0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97823" y="3668096"/>
            <a:ext cx="14798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Chordae </a:t>
            </a:r>
            <a:r>
              <a:rPr 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tendineae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997823" y="3954574"/>
            <a:ext cx="2768733" cy="0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97823" y="2592115"/>
            <a:ext cx="10359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Right atrium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997823" y="2878593"/>
            <a:ext cx="2925716" cy="0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97823" y="4836324"/>
            <a:ext cx="7000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Septum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997823" y="5122802"/>
            <a:ext cx="3574177" cy="0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03182" y="256910"/>
            <a:ext cx="88572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  <a:latin typeface="Lucida Sans"/>
                <a:cs typeface="Lucida Sans"/>
              </a:rPr>
              <a:t>Internal heart anatomy</a:t>
            </a:r>
          </a:p>
          <a:p>
            <a:endParaRPr lang="en-US" sz="1000" dirty="0">
              <a:solidFill>
                <a:srgbClr val="FC628C"/>
              </a:solidFill>
              <a:latin typeface="Lucida Sans"/>
              <a:cs typeface="Lucida Sans"/>
            </a:endParaRPr>
          </a:p>
          <a:p>
            <a:r>
              <a:rPr lang="en-US" sz="1000" dirty="0" smtClean="0">
                <a:solidFill>
                  <a:srgbClr val="FC628C"/>
                </a:solidFill>
                <a:latin typeface="Lucida Sans"/>
                <a:cs typeface="Lucida Sans"/>
              </a:rPr>
              <a:t>	</a:t>
            </a:r>
          </a:p>
          <a:p>
            <a:r>
              <a:rPr lang="en-US" sz="1000" dirty="0">
                <a:solidFill>
                  <a:srgbClr val="FC628C"/>
                </a:solidFill>
                <a:latin typeface="Lucida Sans"/>
                <a:cs typeface="Lucida Sans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32108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24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Idoya</dc:creator>
  <cp:lastModifiedBy>Idoya</cp:lastModifiedBy>
  <cp:revision>7</cp:revision>
  <dcterms:created xsi:type="dcterms:W3CDTF">2013-04-27T17:54:33Z</dcterms:created>
  <dcterms:modified xsi:type="dcterms:W3CDTF">2013-04-27T18:31:24Z</dcterms:modified>
</cp:coreProperties>
</file>