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1896" y="-66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0k_macrophag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6" y="1438461"/>
            <a:ext cx="4824813" cy="4852823"/>
          </a:xfrm>
          <a:prstGeom prst="rect">
            <a:avLst/>
          </a:prstGeom>
        </p:spPr>
      </p:pic>
      <p:pic>
        <p:nvPicPr>
          <p:cNvPr id="5" name="Picture 4" descr="5ej_vesicles_or_lysoso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5" y="1635416"/>
            <a:ext cx="507817" cy="479040"/>
          </a:xfrm>
          <a:prstGeom prst="rect">
            <a:avLst/>
          </a:prstGeom>
        </p:spPr>
      </p:pic>
      <p:pic>
        <p:nvPicPr>
          <p:cNvPr id="6" name="Picture 5" descr="5ej_vesicles_or_lysoso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701238" y="2855033"/>
            <a:ext cx="507817" cy="479040"/>
          </a:xfrm>
          <a:prstGeom prst="rect">
            <a:avLst/>
          </a:prstGeom>
        </p:spPr>
      </p:pic>
      <p:pic>
        <p:nvPicPr>
          <p:cNvPr id="7" name="Picture 6" descr="5ee_vesicl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21395">
            <a:off x="3915301" y="4385420"/>
            <a:ext cx="513265" cy="484180"/>
          </a:xfrm>
          <a:prstGeom prst="rect">
            <a:avLst/>
          </a:prstGeom>
        </p:spPr>
      </p:pic>
      <p:pic>
        <p:nvPicPr>
          <p:cNvPr id="8" name="Picture 7" descr="5ed_vesicl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976880" y="2283370"/>
            <a:ext cx="382723" cy="361036"/>
          </a:xfrm>
          <a:prstGeom prst="rect">
            <a:avLst/>
          </a:prstGeom>
        </p:spPr>
      </p:pic>
      <p:pic>
        <p:nvPicPr>
          <p:cNvPr id="12" name="Picture 11" descr="4ei_smooth_endoplasmic_reticul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3681">
            <a:off x="3248489" y="2624750"/>
            <a:ext cx="1164621" cy="277534"/>
          </a:xfrm>
          <a:prstGeom prst="rect">
            <a:avLst/>
          </a:prstGeom>
        </p:spPr>
      </p:pic>
      <p:pic>
        <p:nvPicPr>
          <p:cNvPr id="15" name="Picture 14" descr="3ef_lobular_nucleu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7435" flipH="1">
            <a:off x="4005436" y="2363416"/>
            <a:ext cx="2486873" cy="1594689"/>
          </a:xfrm>
          <a:prstGeom prst="rect">
            <a:avLst/>
          </a:prstGeom>
        </p:spPr>
      </p:pic>
      <p:pic>
        <p:nvPicPr>
          <p:cNvPr id="18" name="Picture 17" descr="4ei_smooth_endoplasmic_reticul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309">
            <a:off x="3758145" y="3393744"/>
            <a:ext cx="959365" cy="228621"/>
          </a:xfrm>
          <a:prstGeom prst="rect">
            <a:avLst/>
          </a:prstGeom>
        </p:spPr>
      </p:pic>
      <p:pic>
        <p:nvPicPr>
          <p:cNvPr id="19" name="Picture 18" descr="mitochondrium_oran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9694">
            <a:off x="3725600" y="4070518"/>
            <a:ext cx="168853" cy="355507"/>
          </a:xfrm>
          <a:prstGeom prst="rect">
            <a:avLst/>
          </a:prstGeom>
        </p:spPr>
      </p:pic>
      <p:pic>
        <p:nvPicPr>
          <p:cNvPr id="20" name="Picture 19" descr="mitochondrium_oran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6279">
            <a:off x="4750076" y="4305897"/>
            <a:ext cx="168853" cy="355508"/>
          </a:xfrm>
          <a:prstGeom prst="rect">
            <a:avLst/>
          </a:prstGeom>
        </p:spPr>
      </p:pic>
      <p:pic>
        <p:nvPicPr>
          <p:cNvPr id="21" name="Picture 20" descr="mitochondrium_oran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6279">
            <a:off x="3317809" y="2306004"/>
            <a:ext cx="168853" cy="355508"/>
          </a:xfrm>
          <a:prstGeom prst="rect">
            <a:avLst/>
          </a:prstGeom>
        </p:spPr>
      </p:pic>
      <p:pic>
        <p:nvPicPr>
          <p:cNvPr id="22" name="Picture 21" descr="mitochondrium_oran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2658">
            <a:off x="6259593" y="3873910"/>
            <a:ext cx="168853" cy="355508"/>
          </a:xfrm>
          <a:prstGeom prst="rect">
            <a:avLst/>
          </a:prstGeom>
        </p:spPr>
      </p:pic>
      <p:pic>
        <p:nvPicPr>
          <p:cNvPr id="26" name="Picture 25" descr="a10e_cell_transparen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4554">
            <a:off x="3306571" y="4641832"/>
            <a:ext cx="197758" cy="200758"/>
          </a:xfrm>
          <a:prstGeom prst="rect">
            <a:avLst/>
          </a:prstGeom>
        </p:spPr>
      </p:pic>
      <p:pic>
        <p:nvPicPr>
          <p:cNvPr id="27" name="Picture 26" descr="bacterium_gr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4554">
            <a:off x="3327003" y="4668354"/>
            <a:ext cx="159749" cy="148697"/>
          </a:xfrm>
          <a:prstGeom prst="rect">
            <a:avLst/>
          </a:prstGeom>
        </p:spPr>
      </p:pic>
      <p:pic>
        <p:nvPicPr>
          <p:cNvPr id="29" name="Picture 28" descr="golgi_orang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8945">
            <a:off x="3058456" y="3387223"/>
            <a:ext cx="851443" cy="546665"/>
          </a:xfrm>
          <a:prstGeom prst="rect">
            <a:avLst/>
          </a:prstGeom>
        </p:spPr>
      </p:pic>
      <p:pic>
        <p:nvPicPr>
          <p:cNvPr id="3" name="Picture 2" descr="4ed_rough_endoplasmic_reticulu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3863">
            <a:off x="3822024" y="1959186"/>
            <a:ext cx="1413213" cy="938200"/>
          </a:xfrm>
          <a:prstGeom prst="rect">
            <a:avLst/>
          </a:prstGeom>
        </p:spPr>
      </p:pic>
      <p:pic>
        <p:nvPicPr>
          <p:cNvPr id="23" name="Picture 22" descr="bacterium_gree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851">
            <a:off x="5066376" y="4634884"/>
            <a:ext cx="389509" cy="362560"/>
          </a:xfrm>
          <a:prstGeom prst="rect">
            <a:avLst/>
          </a:prstGeom>
        </p:spPr>
      </p:pic>
      <p:pic>
        <p:nvPicPr>
          <p:cNvPr id="24" name="Picture 23" descr="bacterium_gree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73057">
            <a:off x="2261245" y="4666734"/>
            <a:ext cx="389509" cy="362560"/>
          </a:xfrm>
          <a:prstGeom prst="rect">
            <a:avLst/>
          </a:prstGeom>
        </p:spPr>
      </p:pic>
      <p:pic>
        <p:nvPicPr>
          <p:cNvPr id="30" name="Picture 29" descr="a10e_cell_transparen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92" y="4561412"/>
            <a:ext cx="491071" cy="49852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822482" y="1647874"/>
            <a:ext cx="932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Lysosomes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99667" y="1909484"/>
            <a:ext cx="295571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27879" y="3716503"/>
            <a:ext cx="727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Nucleus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015038" y="3969062"/>
            <a:ext cx="2740343" cy="905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79189" y="2211413"/>
            <a:ext cx="1276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Formed vesicles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68242" y="2473023"/>
            <a:ext cx="2587141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38526" y="4408087"/>
            <a:ext cx="1516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Engulfed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bacterium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468515" y="4669697"/>
            <a:ext cx="3286868" cy="629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8199" y="3409570"/>
            <a:ext cx="1268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Golgi apparatus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8199" y="3696048"/>
            <a:ext cx="290133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8199" y="1652278"/>
            <a:ext cx="2228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Rough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endoplasmic reticulum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88199" y="1938756"/>
            <a:ext cx="41838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Macrophage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199" y="2211413"/>
            <a:ext cx="231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Smooth endoplasmic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reticulum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88199" y="2497891"/>
            <a:ext cx="335677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8199" y="3969062"/>
            <a:ext cx="1226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Mitochondrion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88203" y="4262296"/>
            <a:ext cx="3347168" cy="111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19</cp:revision>
  <dcterms:created xsi:type="dcterms:W3CDTF">2013-04-27T17:54:33Z</dcterms:created>
  <dcterms:modified xsi:type="dcterms:W3CDTF">2013-05-01T15:48:41Z</dcterms:modified>
</cp:coreProperties>
</file>