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8EF"/>
    <a:srgbClr val="C14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5000" autoAdjust="0"/>
    <p:restoredTop sz="94660"/>
  </p:normalViewPr>
  <p:slideViewPr>
    <p:cSldViewPr snapToGrid="0" snapToObjects="1" showGuides="1">
      <p:cViewPr>
        <p:scale>
          <a:sx n="150" d="100"/>
          <a:sy n="150" d="100"/>
        </p:scale>
        <p:origin x="-2712" y="-376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5"/>
        <p:guide pos="2880"/>
        <p:guide pos="1971"/>
        <p:guide pos="1520"/>
        <p:guide pos="2425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30/05/13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nucleus_lymp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7910">
            <a:off x="3530688" y="4597630"/>
            <a:ext cx="585465" cy="617163"/>
          </a:xfrm>
          <a:prstGeom prst="rect">
            <a:avLst/>
          </a:prstGeom>
        </p:spPr>
      </p:pic>
      <p:pic>
        <p:nvPicPr>
          <p:cNvPr id="18" name="Picture 17" descr="nucleus_lymph.png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78E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901" y="4607987"/>
            <a:ext cx="576647" cy="607867"/>
          </a:xfrm>
          <a:prstGeom prst="rect">
            <a:avLst/>
          </a:prstGeom>
        </p:spPr>
      </p:pic>
      <p:pic>
        <p:nvPicPr>
          <p:cNvPr id="17" name="Picture 16" descr="nucleus_mo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22136">
            <a:off x="1707470" y="3884723"/>
            <a:ext cx="895897" cy="1021392"/>
          </a:xfrm>
          <a:prstGeom prst="rect">
            <a:avLst/>
          </a:prstGeom>
        </p:spPr>
      </p:pic>
      <p:pic>
        <p:nvPicPr>
          <p:cNvPr id="16" name="Picture 15" descr="multilobe_nucle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027" y="1811865"/>
            <a:ext cx="695797" cy="643467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White blood cells</a:t>
            </a:r>
          </a:p>
          <a:p>
            <a:endParaRPr lang="en-US" sz="1000" dirty="0">
              <a:solidFill>
                <a:srgbClr val="FC628C"/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69348" y="2884140"/>
            <a:ext cx="9100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Neutrophil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677923" y="3145750"/>
            <a:ext cx="5848944" cy="6296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10396" y="2884140"/>
            <a:ext cx="8925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Eosinophil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70027" y="2884140"/>
            <a:ext cx="760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Basophil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02204" y="5443008"/>
            <a:ext cx="844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Monocyte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11696" y="5443008"/>
            <a:ext cx="1098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B lymphocyte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31771" y="3429000"/>
            <a:ext cx="10739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Granulocytes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51571" y="5443008"/>
            <a:ext cx="1098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T lymphocyte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8" name="Picture 7" descr="nucleus_mono.png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C14C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64411" y="1775773"/>
            <a:ext cx="515311" cy="587495"/>
          </a:xfrm>
          <a:prstGeom prst="rect">
            <a:avLst/>
          </a:prstGeom>
        </p:spPr>
      </p:pic>
      <p:pic>
        <p:nvPicPr>
          <p:cNvPr id="9" name="Picture 8" descr="vesicl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29" y="1557865"/>
            <a:ext cx="1000797" cy="1098290"/>
          </a:xfrm>
          <a:prstGeom prst="rect">
            <a:avLst/>
          </a:prstGeom>
        </p:spPr>
      </p:pic>
      <p:pic>
        <p:nvPicPr>
          <p:cNvPr id="40" name="Picture 39" descr="WBC_she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734" y="1503398"/>
            <a:ext cx="1143000" cy="1203290"/>
          </a:xfrm>
          <a:prstGeom prst="rect">
            <a:avLst/>
          </a:prstGeom>
        </p:spPr>
      </p:pic>
      <p:pic>
        <p:nvPicPr>
          <p:cNvPr id="12" name="Picture 11" descr="vesicles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4083">
            <a:off x="6541615" y="1614245"/>
            <a:ext cx="966028" cy="1060134"/>
          </a:xfrm>
          <a:prstGeom prst="rect">
            <a:avLst/>
          </a:prstGeom>
        </p:spPr>
      </p:pic>
      <p:pic>
        <p:nvPicPr>
          <p:cNvPr id="41" name="Picture 40" descr="WBC_she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172" y="1503398"/>
            <a:ext cx="1143000" cy="1203290"/>
          </a:xfrm>
          <a:prstGeom prst="rect">
            <a:avLst/>
          </a:prstGeom>
        </p:spPr>
      </p:pic>
      <p:pic>
        <p:nvPicPr>
          <p:cNvPr id="13" name="Picture 12" descr="vesicles1.png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575" y="1591733"/>
            <a:ext cx="956672" cy="1049867"/>
          </a:xfrm>
          <a:prstGeom prst="rect">
            <a:avLst/>
          </a:prstGeom>
        </p:spPr>
      </p:pic>
      <p:pic>
        <p:nvPicPr>
          <p:cNvPr id="14" name="Picture 13" descr="multilobe_nucleus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23" y="1805903"/>
            <a:ext cx="734225" cy="618295"/>
          </a:xfrm>
          <a:prstGeom prst="rect">
            <a:avLst/>
          </a:prstGeom>
        </p:spPr>
      </p:pic>
      <p:pic>
        <p:nvPicPr>
          <p:cNvPr id="7" name="Picture 6" descr="WBC_she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1503398"/>
            <a:ext cx="1143000" cy="1203290"/>
          </a:xfrm>
          <a:prstGeom prst="rect">
            <a:avLst/>
          </a:prstGeom>
        </p:spPr>
      </p:pic>
      <p:pic>
        <p:nvPicPr>
          <p:cNvPr id="53" name="Picture 52" descr="WBC_shell.png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25" y="3699939"/>
            <a:ext cx="1559221" cy="1641465"/>
          </a:xfrm>
          <a:prstGeom prst="rect">
            <a:avLst/>
          </a:prstGeom>
        </p:spPr>
      </p:pic>
      <p:pic>
        <p:nvPicPr>
          <p:cNvPr id="54" name="Picture 53" descr="WBC_she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959" y="4470407"/>
            <a:ext cx="827356" cy="870997"/>
          </a:xfrm>
          <a:prstGeom prst="rect">
            <a:avLst/>
          </a:prstGeom>
        </p:spPr>
      </p:pic>
      <p:pic>
        <p:nvPicPr>
          <p:cNvPr id="57" name="Picture 56" descr="WBC_she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360" y="4470407"/>
            <a:ext cx="827356" cy="870997"/>
          </a:xfrm>
          <a:prstGeom prst="rect">
            <a:avLst/>
          </a:prstGeom>
        </p:spPr>
      </p:pic>
      <p:pic>
        <p:nvPicPr>
          <p:cNvPr id="66" name="Picture 65" descr="nucleus_lymph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30" y="4605342"/>
            <a:ext cx="576647" cy="607867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6738785" y="5440363"/>
            <a:ext cx="7299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NK cells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68" name="Picture 67" descr="WBC_shel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889" y="4467762"/>
            <a:ext cx="827356" cy="8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14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36</cp:revision>
  <dcterms:created xsi:type="dcterms:W3CDTF">2013-04-27T17:54:33Z</dcterms:created>
  <dcterms:modified xsi:type="dcterms:W3CDTF">2013-05-30T18:05:50Z</dcterms:modified>
</cp:coreProperties>
</file>