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12" y="-43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nucleus_lym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910">
            <a:off x="1103407" y="6213205"/>
            <a:ext cx="585465" cy="617163"/>
          </a:xfrm>
          <a:prstGeom prst="rect">
            <a:avLst/>
          </a:prstGeom>
        </p:spPr>
      </p:pic>
      <p:pic>
        <p:nvPicPr>
          <p:cNvPr id="18" name="Picture 17" descr="nucleus_lymph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78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6" y="5426802"/>
            <a:ext cx="576647" cy="607867"/>
          </a:xfrm>
          <a:prstGeom prst="rect">
            <a:avLst/>
          </a:prstGeom>
        </p:spPr>
      </p:pic>
      <p:pic>
        <p:nvPicPr>
          <p:cNvPr id="17" name="Picture 16" descr="nucleus_m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2136">
            <a:off x="948191" y="2711027"/>
            <a:ext cx="895897" cy="1021392"/>
          </a:xfrm>
          <a:prstGeom prst="rect">
            <a:avLst/>
          </a:prstGeom>
        </p:spPr>
      </p:pic>
      <p:pic>
        <p:nvPicPr>
          <p:cNvPr id="16" name="Picture 15" descr="multilobe_nucle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41" y="4604800"/>
            <a:ext cx="695797" cy="64346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How to build a White blood cell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1060" y="834764"/>
            <a:ext cx="1661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1.Choose the nucleus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8" name="Picture 7" descr="nucleus_mono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14C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8484" y="3874862"/>
            <a:ext cx="515311" cy="587495"/>
          </a:xfrm>
          <a:prstGeom prst="rect">
            <a:avLst/>
          </a:prstGeom>
        </p:spPr>
      </p:pic>
      <p:pic>
        <p:nvPicPr>
          <p:cNvPr id="9" name="Picture 8" descr="vesic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08" y="3384769"/>
            <a:ext cx="1000797" cy="1098290"/>
          </a:xfrm>
          <a:prstGeom prst="rect">
            <a:avLst/>
          </a:prstGeom>
        </p:spPr>
      </p:pic>
      <p:pic>
        <p:nvPicPr>
          <p:cNvPr id="40" name="Picture 39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23" y="1569972"/>
            <a:ext cx="1143000" cy="1203290"/>
          </a:xfrm>
          <a:prstGeom prst="rect">
            <a:avLst/>
          </a:prstGeom>
        </p:spPr>
      </p:pic>
      <p:pic>
        <p:nvPicPr>
          <p:cNvPr id="12" name="Picture 11" descr="vesicles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4083">
            <a:off x="2979648" y="5113441"/>
            <a:ext cx="966028" cy="1060134"/>
          </a:xfrm>
          <a:prstGeom prst="rect">
            <a:avLst/>
          </a:prstGeom>
        </p:spPr>
      </p:pic>
      <p:pic>
        <p:nvPicPr>
          <p:cNvPr id="13" name="Picture 12" descr="vesicles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08" y="1758622"/>
            <a:ext cx="956672" cy="1049867"/>
          </a:xfrm>
          <a:prstGeom prst="rect">
            <a:avLst/>
          </a:prstGeom>
        </p:spPr>
      </p:pic>
      <p:pic>
        <p:nvPicPr>
          <p:cNvPr id="14" name="Picture 13" descr="multilobe_nucleus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7" y="1914197"/>
            <a:ext cx="734225" cy="618295"/>
          </a:xfrm>
          <a:prstGeom prst="rect">
            <a:avLst/>
          </a:prstGeom>
        </p:spPr>
      </p:pic>
      <p:pic>
        <p:nvPicPr>
          <p:cNvPr id="53" name="Picture 52" descr="WBC_shell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3" y="4796356"/>
            <a:ext cx="1559221" cy="1641465"/>
          </a:xfrm>
          <a:prstGeom prst="rect">
            <a:avLst/>
          </a:prstGeom>
        </p:spPr>
      </p:pic>
      <p:pic>
        <p:nvPicPr>
          <p:cNvPr id="57" name="Picture 56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45" y="3349542"/>
            <a:ext cx="827356" cy="870997"/>
          </a:xfrm>
          <a:prstGeom prst="rect">
            <a:avLst/>
          </a:prstGeom>
        </p:spPr>
      </p:pic>
      <p:pic>
        <p:nvPicPr>
          <p:cNvPr id="66" name="Picture 65" descr="nucleus_lymph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6" y="1127795"/>
            <a:ext cx="576647" cy="6078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46590" y="834764"/>
            <a:ext cx="1686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2. Add some granules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610" y="834764"/>
            <a:ext cx="2198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3. Decide the size of the WBC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9867" y="834764"/>
            <a:ext cx="155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4. Admire your WBC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1" name="Picture 20" descr="multilobe_nucle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63" y="3386358"/>
            <a:ext cx="695797" cy="643467"/>
          </a:xfrm>
          <a:prstGeom prst="rect">
            <a:avLst/>
          </a:prstGeom>
        </p:spPr>
      </p:pic>
      <p:pic>
        <p:nvPicPr>
          <p:cNvPr id="22" name="Picture 21" descr="vesicles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4083">
            <a:off x="7648551" y="3188738"/>
            <a:ext cx="966028" cy="1060134"/>
          </a:xfrm>
          <a:prstGeom prst="rect">
            <a:avLst/>
          </a:prstGeom>
        </p:spPr>
      </p:pic>
      <p:pic>
        <p:nvPicPr>
          <p:cNvPr id="23" name="Picture 22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08" y="3077891"/>
            <a:ext cx="1143000" cy="12032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80346" y="4330654"/>
            <a:ext cx="760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Basophil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7838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36</cp:revision>
  <dcterms:created xsi:type="dcterms:W3CDTF">2013-04-27T17:54:33Z</dcterms:created>
  <dcterms:modified xsi:type="dcterms:W3CDTF">2013-05-30T18:05:34Z</dcterms:modified>
</cp:coreProperties>
</file>