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712" y="-66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01/05/13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106e_digestive_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3" y="1471979"/>
            <a:ext cx="2893317" cy="501226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451215" y="1647874"/>
            <a:ext cx="7694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Stomach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480321" y="1909484"/>
            <a:ext cx="2740343" cy="4404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17872" y="3392047"/>
            <a:ext cx="14027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Descending colon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5916664" y="3653657"/>
            <a:ext cx="2304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55488" y="3087824"/>
            <a:ext cx="1699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Ileum (small intestine)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955488" y="3374302"/>
            <a:ext cx="2901332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55488" y="1626877"/>
            <a:ext cx="509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Liver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955488" y="1909484"/>
            <a:ext cx="2310548" cy="387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Human digestive system</a:t>
            </a: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5488" y="2355352"/>
            <a:ext cx="967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Gallbladder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955488" y="2641830"/>
            <a:ext cx="2786779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55488" y="4519417"/>
            <a:ext cx="841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Appendix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955488" y="4812651"/>
            <a:ext cx="2786779" cy="11126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91672" y="6005281"/>
            <a:ext cx="528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Anus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656664" y="6266891"/>
            <a:ext cx="3564000" cy="6296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4596104" y="3087824"/>
            <a:ext cx="3624560" cy="9052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873389" y="2837702"/>
            <a:ext cx="1347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Transverse colon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34202" y="2330354"/>
            <a:ext cx="78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Pancreas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4182533" y="2591964"/>
            <a:ext cx="4014029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23951" y="4540398"/>
            <a:ext cx="69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Rectum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790836" y="4802008"/>
            <a:ext cx="3429828" cy="1064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55488" y="4140624"/>
            <a:ext cx="65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Cecum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955488" y="4433858"/>
            <a:ext cx="2232000" cy="11126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5488" y="3595838"/>
            <a:ext cx="1315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Ascending colon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955488" y="3882316"/>
            <a:ext cx="2232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22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28</cp:revision>
  <dcterms:created xsi:type="dcterms:W3CDTF">2013-04-27T17:54:33Z</dcterms:created>
  <dcterms:modified xsi:type="dcterms:W3CDTF">2013-05-01T19:16:46Z</dcterms:modified>
</cp:coreProperties>
</file>