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696" y="-84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ae_kidne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71"/>
          <a:stretch/>
        </p:blipFill>
        <p:spPr>
          <a:xfrm>
            <a:off x="2736075" y="1664955"/>
            <a:ext cx="1480325" cy="2484000"/>
          </a:xfrm>
          <a:prstGeom prst="rect">
            <a:avLst/>
          </a:prstGeom>
        </p:spPr>
      </p:pic>
      <p:pic>
        <p:nvPicPr>
          <p:cNvPr id="2" name="Picture 1" descr="gaj_kidne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2"/>
          <a:stretch/>
        </p:blipFill>
        <p:spPr>
          <a:xfrm>
            <a:off x="4504267" y="1678465"/>
            <a:ext cx="2072986" cy="24704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23501" y="2020422"/>
            <a:ext cx="99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Renal pelvis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867400" y="2282032"/>
            <a:ext cx="235326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Kidneys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5488" y="3732971"/>
            <a:ext cx="67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Ureters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955488" y="4022511"/>
            <a:ext cx="2973045" cy="1482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5488" y="215818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Kidney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955489" y="2453667"/>
            <a:ext cx="1780586" cy="887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5850" y="299410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Medulla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197600" y="3255712"/>
            <a:ext cx="203152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30</cp:revision>
  <dcterms:created xsi:type="dcterms:W3CDTF">2013-04-27T17:54:33Z</dcterms:created>
  <dcterms:modified xsi:type="dcterms:W3CDTF">2013-09-30T18:56:18Z</dcterms:modified>
</cp:coreProperties>
</file>