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216" y="-560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5"/>
        <p:guide pos="2880"/>
        <p:guide pos="1971"/>
        <p:guide pos="1520"/>
        <p:guide pos="2425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05/08/13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7716838" y="3406963"/>
            <a:ext cx="6710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ermis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6314025" y="3660514"/>
            <a:ext cx="2073834" cy="8059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527696" y="1602752"/>
            <a:ext cx="860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Epidermis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6313953" y="1857668"/>
            <a:ext cx="2073906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Human 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skin layers</a:t>
            </a:r>
            <a:endParaRPr lang="en-US" dirty="0" smtClean="0">
              <a:solidFill>
                <a:schemeClr val="accent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2280" y="2355352"/>
            <a:ext cx="1099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Blood vessels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52282" y="2641830"/>
            <a:ext cx="2073904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dae_sk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394" y="1222891"/>
            <a:ext cx="3097089" cy="4338312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flipV="1">
            <a:off x="6314025" y="1205805"/>
            <a:ext cx="0" cy="1215509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311919" y="2540001"/>
            <a:ext cx="0" cy="2241026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44247" y="4924149"/>
            <a:ext cx="1906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Subcutaneous tissue (fat)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744247" y="5171115"/>
            <a:ext cx="2073906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2826186" y="4781028"/>
            <a:ext cx="0" cy="780175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12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33</cp:revision>
  <dcterms:created xsi:type="dcterms:W3CDTF">2013-04-27T17:54:33Z</dcterms:created>
  <dcterms:modified xsi:type="dcterms:W3CDTF">2013-08-05T18:14:47Z</dcterms:modified>
</cp:coreProperties>
</file>