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" autoAdjust="0"/>
    <p:restoredTop sz="94660"/>
  </p:normalViewPr>
  <p:slideViewPr>
    <p:cSldViewPr snapToGrid="0" snapToObjects="1" showGuides="1">
      <p:cViewPr>
        <p:scale>
          <a:sx n="150" d="100"/>
          <a:sy n="150" d="100"/>
        </p:scale>
        <p:origin x="-2696" y="-848"/>
      </p:cViewPr>
      <p:guideLst>
        <p:guide orient="horz" pos="800"/>
        <p:guide orient="horz" pos="3520"/>
        <p:guide orient="horz" pos="1705"/>
        <p:guide orient="horz" pos="2160"/>
        <p:guide orient="horz" pos="2615"/>
        <p:guide orient="horz" pos="3070"/>
        <p:guide orient="horz" pos="1251"/>
        <p:guide pos="5150"/>
        <p:guide pos="611"/>
        <p:guide pos="3789"/>
        <p:guide pos="4245"/>
        <p:guide pos="2880"/>
        <p:guide pos="1971"/>
        <p:guide pos="1520"/>
        <p:guide pos="2425"/>
        <p:guide pos="1065"/>
        <p:guide pos="3334"/>
        <p:guide pos="46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5A46-520A-404A-A58C-2F138D0D1ED3}" type="datetimeFigureOut">
              <a:rPr lang="en-US" smtClean="0"/>
              <a:t>30/09/13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7716838" y="4084323"/>
            <a:ext cx="671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D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ermis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6314025" y="4337874"/>
            <a:ext cx="2073834" cy="8059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527696" y="2280112"/>
            <a:ext cx="860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Epidermis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6313953" y="2535028"/>
            <a:ext cx="2073906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03182" y="256910"/>
            <a:ext cx="8857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  <a:latin typeface="Lucida Sans"/>
                <a:cs typeface="Lucida Sans"/>
              </a:rPr>
              <a:t>Human skin layers</a:t>
            </a:r>
          </a:p>
          <a:p>
            <a:endParaRPr lang="en-US" sz="1000" dirty="0">
              <a:solidFill>
                <a:srgbClr val="FC628C"/>
              </a:solidFill>
              <a:latin typeface="Lucida Sans"/>
              <a:cs typeface="Lucida Sans"/>
            </a:endParaRPr>
          </a:p>
          <a:p>
            <a:r>
              <a:rPr lang="en-US" sz="1000" dirty="0" smtClean="0">
                <a:solidFill>
                  <a:srgbClr val="FC628C"/>
                </a:solidFill>
                <a:latin typeface="Lucida Sans"/>
                <a:cs typeface="Lucida Sans"/>
              </a:rPr>
              <a:t>	</a:t>
            </a:r>
          </a:p>
          <a:p>
            <a:r>
              <a:rPr lang="en-US" sz="1000" dirty="0">
                <a:solidFill>
                  <a:srgbClr val="FC628C"/>
                </a:solidFill>
                <a:latin typeface="Lucida Sans"/>
                <a:cs typeface="Lucida Sans"/>
              </a:rPr>
              <a:t>	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52280" y="3032712"/>
            <a:ext cx="1099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Blood vessels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752282" y="3319190"/>
            <a:ext cx="2073904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314025" y="1883165"/>
            <a:ext cx="0" cy="1215509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311919" y="3217361"/>
            <a:ext cx="0" cy="2241026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44247" y="5601509"/>
            <a:ext cx="1906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Subcutaneous tissue (fat)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744247" y="5848475"/>
            <a:ext cx="2073906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826186" y="5458388"/>
            <a:ext cx="0" cy="780175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daj_sk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23" y="393956"/>
            <a:ext cx="3165007" cy="585046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52282" y="4111368"/>
            <a:ext cx="46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Hair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52284" y="4397846"/>
            <a:ext cx="3074649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10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13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Idoya</dc:creator>
  <cp:lastModifiedBy>Idoya</cp:lastModifiedBy>
  <cp:revision>34</cp:revision>
  <dcterms:created xsi:type="dcterms:W3CDTF">2013-04-27T17:54:33Z</dcterms:created>
  <dcterms:modified xsi:type="dcterms:W3CDTF">2013-09-30T18:45:46Z</dcterms:modified>
</cp:coreProperties>
</file>