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16" y="-560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19/08/13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ead_ey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582" y="1938861"/>
            <a:ext cx="4936747" cy="338399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795498" y="4219485"/>
            <a:ext cx="6114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Retina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5479239" y="4481095"/>
            <a:ext cx="2927702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43813" y="3384169"/>
            <a:ext cx="5205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Pupil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743813" y="3670647"/>
            <a:ext cx="2232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43813" y="2355039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Cornea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743813" y="2641517"/>
            <a:ext cx="2232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Human 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eye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43813" y="2702499"/>
            <a:ext cx="39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Iris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743814" y="2988977"/>
            <a:ext cx="2267999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794952" y="2254547"/>
            <a:ext cx="587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Sclera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5479239" y="2516157"/>
            <a:ext cx="2903597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6756400" y="3982773"/>
            <a:ext cx="1650538" cy="243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438015" y="3723599"/>
            <a:ext cx="96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Optic nerve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191773" y="2736770"/>
            <a:ext cx="121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Choroid covers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666595" y="2998380"/>
            <a:ext cx="2716242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720287" y="3224157"/>
            <a:ext cx="662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Macula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5666595" y="3485767"/>
            <a:ext cx="2716242" cy="901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43814" y="3719711"/>
            <a:ext cx="13768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Forward chamber</a:t>
            </a: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743814" y="4012945"/>
            <a:ext cx="2100986" cy="1112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43813" y="3045483"/>
            <a:ext cx="9047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Crystalline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43814" y="3331961"/>
            <a:ext cx="2448119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43813" y="4042933"/>
            <a:ext cx="11208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Ciliary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zonule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  <a:p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743813" y="4336167"/>
            <a:ext cx="2515854" cy="11126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260472" y="4705820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Vitreous body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4614333" y="4967430"/>
            <a:ext cx="379261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19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34</cp:revision>
  <dcterms:created xsi:type="dcterms:W3CDTF">2013-04-27T17:54:33Z</dcterms:created>
  <dcterms:modified xsi:type="dcterms:W3CDTF">2013-08-19T17:38:37Z</dcterms:modified>
</cp:coreProperties>
</file>