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6" y="-616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bac_skull_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61" y="1623762"/>
            <a:ext cx="4458241" cy="320078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43813" y="373978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Maxilla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43813" y="4026261"/>
            <a:ext cx="260052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3813" y="2194166"/>
            <a:ext cx="1049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Frontal bone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43813" y="2480644"/>
            <a:ext cx="325245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skull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3813" y="2702499"/>
            <a:ext cx="557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Nasal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3814" y="2988977"/>
            <a:ext cx="226799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07564" y="2212212"/>
            <a:ext cx="1075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Parietal bone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833533" y="2473822"/>
            <a:ext cx="254930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159424" y="3198756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Temporal bone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223933" y="3460366"/>
            <a:ext cx="315890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13" y="4229207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Mandible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43813" y="4507529"/>
            <a:ext cx="2058654" cy="9104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16091" y="4162338"/>
            <a:ext cx="1166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Occipital bone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6079067" y="4423948"/>
            <a:ext cx="2303771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43813" y="3227004"/>
            <a:ext cx="1279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Zygomatic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bone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743813" y="3513482"/>
            <a:ext cx="285452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41</cp:revision>
  <dcterms:created xsi:type="dcterms:W3CDTF">2013-04-27T17:54:33Z</dcterms:created>
  <dcterms:modified xsi:type="dcterms:W3CDTF">2013-08-19T17:50:16Z</dcterms:modified>
</cp:coreProperties>
</file>