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EF"/>
    <a:srgbClr val="C1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712" y="-80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  <a:latin typeface="Lucida Sans"/>
                <a:cs typeface="Lucida Sans"/>
              </a:rPr>
              <a:t>Trypanosoma</a:t>
            </a:r>
            <a:endParaRPr lang="en-US" dirty="0" smtClean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4825" y="3332299"/>
            <a:ext cx="1181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Mitochondrion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d1_trypanosoma_background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269">
            <a:off x="1999954" y="2572241"/>
            <a:ext cx="6578600" cy="2220624"/>
          </a:xfrm>
          <a:prstGeom prst="rect">
            <a:avLst/>
          </a:prstGeom>
        </p:spPr>
      </p:pic>
      <p:pic>
        <p:nvPicPr>
          <p:cNvPr id="4" name="Picture 3" descr="mito_trypanoso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269">
            <a:off x="2430615" y="3230312"/>
            <a:ext cx="4284133" cy="900187"/>
          </a:xfrm>
          <a:prstGeom prst="rect">
            <a:avLst/>
          </a:prstGeom>
        </p:spPr>
      </p:pic>
      <p:pic>
        <p:nvPicPr>
          <p:cNvPr id="5" name="Picture 4" descr="sphere_blue-1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269">
            <a:off x="2971181" y="2589042"/>
            <a:ext cx="228599" cy="228599"/>
          </a:xfrm>
          <a:prstGeom prst="rect">
            <a:avLst/>
          </a:prstGeom>
        </p:spPr>
      </p:pic>
      <p:pic>
        <p:nvPicPr>
          <p:cNvPr id="10" name="Picture 9" descr="nucleus_blue.png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3602">
            <a:off x="3641986" y="2808918"/>
            <a:ext cx="584201" cy="423144"/>
          </a:xfrm>
          <a:prstGeom prst="rect">
            <a:avLst/>
          </a:prstGeom>
        </p:spPr>
      </p:pic>
      <p:pic>
        <p:nvPicPr>
          <p:cNvPr id="11" name="Picture 10" descr="4ea_rough_endoplasmic_reticulum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45521" flipV="1">
            <a:off x="3685070" y="2713590"/>
            <a:ext cx="726457" cy="482278"/>
          </a:xfrm>
          <a:prstGeom prst="rect">
            <a:avLst/>
          </a:prstGeom>
        </p:spPr>
      </p:pic>
      <p:pic>
        <p:nvPicPr>
          <p:cNvPr id="15" name="Picture 14" descr="golgi_blue.png"/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3336">
            <a:off x="4205586" y="3334813"/>
            <a:ext cx="415411" cy="266713"/>
          </a:xfrm>
          <a:prstGeom prst="rect">
            <a:avLst/>
          </a:prstGeom>
        </p:spPr>
      </p:pic>
      <p:pic>
        <p:nvPicPr>
          <p:cNvPr id="20" name="Picture 19" descr="5ea_vesicles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" t="20771" r="61587" b="37348"/>
          <a:stretch/>
        </p:blipFill>
        <p:spPr>
          <a:xfrm rot="1951269">
            <a:off x="4884473" y="3811587"/>
            <a:ext cx="208642" cy="213612"/>
          </a:xfrm>
          <a:prstGeom prst="rect">
            <a:avLst/>
          </a:prstGeom>
        </p:spPr>
      </p:pic>
      <p:pic>
        <p:nvPicPr>
          <p:cNvPr id="21" name="Picture 20" descr="5ef_vesicles_or_lysosomes.png"/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27753">
            <a:off x="5342646" y="4113533"/>
            <a:ext cx="345980" cy="326374"/>
          </a:xfrm>
          <a:prstGeom prst="rect">
            <a:avLst/>
          </a:prstGeom>
        </p:spPr>
      </p:pic>
      <p:pic>
        <p:nvPicPr>
          <p:cNvPr id="55" name="Picture 54" descr="5ea_vesicles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6" t="68578" r="27254"/>
          <a:stretch/>
        </p:blipFill>
        <p:spPr>
          <a:xfrm rot="1951269">
            <a:off x="5989804" y="4326622"/>
            <a:ext cx="175051" cy="16164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74825" y="1499877"/>
            <a:ext cx="795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Posterior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32650" y="1499877"/>
            <a:ext cx="743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Anterior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4825" y="2871016"/>
            <a:ext cx="727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Nucleus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974825" y="3153623"/>
            <a:ext cx="2772000" cy="387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74825" y="2421087"/>
            <a:ext cx="955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Kinetoplast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974825" y="2707565"/>
            <a:ext cx="2015996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74825" y="3618777"/>
            <a:ext cx="3181373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30089" y="2159477"/>
            <a:ext cx="84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Flagellum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284265" y="2421087"/>
            <a:ext cx="3892143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12068" y="366735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Lysosome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5088464" y="3928965"/>
            <a:ext cx="3087943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551847" y="3439335"/>
            <a:ext cx="3624560" cy="9052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907792" y="3189213"/>
            <a:ext cx="1268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Golgi apparatus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17574" y="2681865"/>
            <a:ext cx="2358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Rough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endoplasmatic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reticulum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4284130" y="2943475"/>
            <a:ext cx="3892278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74825" y="3839144"/>
            <a:ext cx="964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Endosomes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 flipV="1">
            <a:off x="974825" y="4125622"/>
            <a:ext cx="4427999" cy="502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14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41</cp:revision>
  <dcterms:created xsi:type="dcterms:W3CDTF">2013-04-27T17:54:33Z</dcterms:created>
  <dcterms:modified xsi:type="dcterms:W3CDTF">2013-05-30T18:35:28Z</dcterms:modified>
</cp:coreProperties>
</file>