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EF"/>
    <a:srgbClr val="C1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704" y="-664"/>
      </p:cViewPr>
      <p:guideLst>
        <p:guide orient="horz" pos="800"/>
        <p:guide orient="horz" pos="3461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79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Blood separation: single 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PBMC separation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77755" y="1087907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Before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986" y="4411061"/>
            <a:ext cx="1512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Separation medium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07986" y="4693668"/>
            <a:ext cx="2628000" cy="387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7986" y="3740990"/>
            <a:ext cx="568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Blood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07986" y="4027468"/>
            <a:ext cx="2628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87477" y="3262577"/>
            <a:ext cx="66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Plasma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022301" y="3524187"/>
            <a:ext cx="2628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943009" y="4728120"/>
            <a:ext cx="2707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Erythrocytes and debris of dead cells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022301" y="4989730"/>
            <a:ext cx="2628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022301" y="4567836"/>
            <a:ext cx="2628000" cy="9052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137303" y="4317714"/>
            <a:ext cx="15129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Separation medium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54525" y="3920437"/>
            <a:ext cx="2595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Peripheral blood mononuclear cells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022301" y="4182047"/>
            <a:ext cx="2628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da_blood_before_sepa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21" y="1370731"/>
            <a:ext cx="485011" cy="3781481"/>
          </a:xfrm>
          <a:prstGeom prst="rect">
            <a:avLst/>
          </a:prstGeom>
        </p:spPr>
      </p:pic>
      <p:pic>
        <p:nvPicPr>
          <p:cNvPr id="7" name="Picture 6" descr="db_blood_after_sepa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46" y="1370731"/>
            <a:ext cx="481377" cy="378148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268954" y="1087907"/>
            <a:ext cx="522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After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276261" y="2535641"/>
            <a:ext cx="600049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23474" y="2149425"/>
            <a:ext cx="90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Centrifuge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4579" y="2661036"/>
            <a:ext cx="963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700g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30 minutes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28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51</cp:revision>
  <dcterms:created xsi:type="dcterms:W3CDTF">2013-04-27T17:54:33Z</dcterms:created>
  <dcterms:modified xsi:type="dcterms:W3CDTF">2013-06-06T19:16:14Z</dcterms:modified>
</cp:coreProperties>
</file>