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EF"/>
    <a:srgbClr val="C1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2704" y="-664"/>
      </p:cViewPr>
      <p:guideLst>
        <p:guide orient="horz" pos="800"/>
        <p:guide orient="horz" pos="3461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79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06/06/13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d_blood_after_sepa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08" y="1371836"/>
            <a:ext cx="481377" cy="3781481"/>
          </a:xfrm>
          <a:prstGeom prst="rect">
            <a:avLst/>
          </a:prstGeom>
        </p:spPr>
      </p:pic>
      <p:pic>
        <p:nvPicPr>
          <p:cNvPr id="8" name="Picture 7" descr="dc_blood_before_separ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21" y="1371836"/>
            <a:ext cx="481377" cy="3781481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3277755" y="1087907"/>
            <a:ext cx="6206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Before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986" y="4377193"/>
            <a:ext cx="164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Separation medium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07986" y="4659800"/>
            <a:ext cx="2628000" cy="387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7986" y="3740990"/>
            <a:ext cx="5686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Blood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507986" y="4027468"/>
            <a:ext cx="2628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987477" y="3262577"/>
            <a:ext cx="6628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Plasma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H="1">
            <a:off x="6022301" y="3524187"/>
            <a:ext cx="2628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7003471" y="4550313"/>
            <a:ext cx="164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Separation medium 2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022301" y="4811923"/>
            <a:ext cx="2628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6022301" y="4533968"/>
            <a:ext cx="2628000" cy="9052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7576338" y="4283846"/>
            <a:ext cx="10739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Granulocytes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003471" y="4022041"/>
            <a:ext cx="164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Separation medium 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022301" y="4283651"/>
            <a:ext cx="2628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68954" y="1087907"/>
            <a:ext cx="5229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After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4276261" y="2535641"/>
            <a:ext cx="600049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123474" y="2149425"/>
            <a:ext cx="9056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Centrifuge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094579" y="2661036"/>
            <a:ext cx="963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700g</a:t>
            </a:r>
          </a:p>
          <a:p>
            <a:pPr algn="ct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30 minutes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7986" y="4713900"/>
            <a:ext cx="164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Separation medium 2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H="1">
            <a:off x="507986" y="4996507"/>
            <a:ext cx="2628000" cy="387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54525" y="3758614"/>
            <a:ext cx="25957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Peripheral blood mononuclear cells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022301" y="4020224"/>
            <a:ext cx="2628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43009" y="4846652"/>
            <a:ext cx="2707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Erythrocytes and debris of dead cells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6022301" y="5108262"/>
            <a:ext cx="262800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Blood separation: </a:t>
            </a:r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double PBMC and granulocytes separation</a:t>
            </a:r>
            <a:endParaRPr lang="en-US" dirty="0" smtClean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2154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</TotalTime>
  <Words>39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52</cp:revision>
  <dcterms:created xsi:type="dcterms:W3CDTF">2013-04-27T17:54:33Z</dcterms:created>
  <dcterms:modified xsi:type="dcterms:W3CDTF">2013-06-06T19:18:39Z</dcterms:modified>
</cp:coreProperties>
</file>