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16" y="-560"/>
      </p:cViewPr>
      <p:guideLst>
        <p:guide orient="horz" pos="800"/>
        <p:guide orient="horz" pos="3461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79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3182" y="256910"/>
            <a:ext cx="88572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Mass </a:t>
            </a:r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spectrometry for proteins</a:t>
            </a:r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62506" y="1070616"/>
            <a:ext cx="1680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1. Gel electrophoresis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62506" y="5289021"/>
            <a:ext cx="2872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5. Comparison with sequence database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62506" y="4107462"/>
            <a:ext cx="3342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4. Determination of the amino acid sequence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62506" y="3095180"/>
            <a:ext cx="2661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3. Mass determination using MS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2903082" y="1693317"/>
            <a:ext cx="0" cy="28998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034_mass_spectometr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176" y="2963123"/>
            <a:ext cx="1499812" cy="964914"/>
          </a:xfrm>
          <a:prstGeom prst="rect">
            <a:avLst/>
          </a:prstGeom>
        </p:spPr>
      </p:pic>
      <p:pic>
        <p:nvPicPr>
          <p:cNvPr id="8" name="Picture 7" descr="gel_elektrophoresis_r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90" y="753519"/>
            <a:ext cx="1103184" cy="894843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662506" y="2082898"/>
            <a:ext cx="29121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2. Gel extraction of unidentified protein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29575" y="4033814"/>
            <a:ext cx="2347014" cy="440732"/>
            <a:chOff x="3162447" y="4552020"/>
            <a:chExt cx="2347014" cy="440732"/>
          </a:xfrm>
        </p:grpSpPr>
        <p:pic>
          <p:nvPicPr>
            <p:cNvPr id="15" name="Picture 14" descr="207b_glutamic_acid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1734" y="4552020"/>
              <a:ext cx="457727" cy="440732"/>
            </a:xfrm>
            <a:prstGeom prst="rect">
              <a:avLst/>
            </a:prstGeom>
          </p:spPr>
        </p:pic>
        <p:pic>
          <p:nvPicPr>
            <p:cNvPr id="16" name="Picture 15" descr="205b_cystein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8195" y="4709506"/>
              <a:ext cx="464524" cy="283246"/>
            </a:xfrm>
            <a:prstGeom prst="rect">
              <a:avLst/>
            </a:prstGeom>
          </p:spPr>
        </p:pic>
        <p:pic>
          <p:nvPicPr>
            <p:cNvPr id="17" name="Picture 16" descr="204b_aspartic_acid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447" y="4615467"/>
              <a:ext cx="457727" cy="377285"/>
            </a:xfrm>
            <a:prstGeom prst="rect">
              <a:avLst/>
            </a:prstGeom>
          </p:spPr>
        </p:pic>
        <p:pic>
          <p:nvPicPr>
            <p:cNvPr id="18" name="Picture 17" descr="201b_alanin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9188" y="4771819"/>
              <a:ext cx="459993" cy="220933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4662506" y="6301305"/>
            <a:ext cx="1789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6. Protein identification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22" name="Picture 21" descr="random_protein_green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916" y="2078781"/>
            <a:ext cx="804333" cy="496959"/>
          </a:xfrm>
          <a:prstGeom prst="rect">
            <a:avLst/>
          </a:prstGeom>
        </p:spPr>
      </p:pic>
      <p:pic>
        <p:nvPicPr>
          <p:cNvPr id="23" name="Picture 22" descr="http___0d02022310e57c6ee81a-c4d9020b2497b10e7753a91d7dbf4b52.r82.cf1.rackcdn.com_cbe_laptop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70" y="4992786"/>
            <a:ext cx="935080" cy="781460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2903082" y="2635009"/>
            <a:ext cx="0" cy="28998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903082" y="3684392"/>
            <a:ext cx="0" cy="28998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903082" y="4619989"/>
            <a:ext cx="0" cy="28998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2903082" y="5926652"/>
            <a:ext cx="0" cy="28998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57267" y="2108298"/>
            <a:ext cx="29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4" name="Picture 53" descr="random_protein_green-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500" y="6331153"/>
            <a:ext cx="804333" cy="49695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662247" y="6360670"/>
            <a:ext cx="46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OK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41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55</cp:revision>
  <dcterms:created xsi:type="dcterms:W3CDTF">2013-04-27T17:54:33Z</dcterms:created>
  <dcterms:modified xsi:type="dcterms:W3CDTF">2013-08-05T17:43:40Z</dcterms:modified>
</cp:coreProperties>
</file>