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EF"/>
    <a:srgbClr val="C1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704" y="-80"/>
      </p:cViewPr>
      <p:guideLst>
        <p:guide orient="horz" pos="869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10/06/13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Retrovirus</a:t>
            </a: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pic>
        <p:nvPicPr>
          <p:cNvPr id="5" name="Picture 4" descr="ha_retrovirus_ppt_000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114" y="1525047"/>
            <a:ext cx="3657373" cy="3657373"/>
          </a:xfrm>
          <a:prstGeom prst="rect">
            <a:avLst/>
          </a:prstGeom>
        </p:spPr>
      </p:pic>
      <p:pic>
        <p:nvPicPr>
          <p:cNvPr id="10" name="Picture 9" descr="ha_retrovirus_ppt_matrix_00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29" y="1602936"/>
            <a:ext cx="3515143" cy="3501597"/>
          </a:xfrm>
          <a:prstGeom prst="rect">
            <a:avLst/>
          </a:prstGeom>
        </p:spPr>
      </p:pic>
      <p:pic>
        <p:nvPicPr>
          <p:cNvPr id="6" name="Picture 5" descr="ha_retrovirus_ppt_capsid_000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623" y="1977195"/>
            <a:ext cx="1286854" cy="2763349"/>
          </a:xfrm>
          <a:prstGeom prst="rect">
            <a:avLst/>
          </a:prstGeom>
        </p:spPr>
      </p:pic>
      <p:pic>
        <p:nvPicPr>
          <p:cNvPr id="11" name="Picture 10" descr="ha_retrovirus_ppt_RNA_000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651">
            <a:off x="4318312" y="2347137"/>
            <a:ext cx="636653" cy="1821913"/>
          </a:xfrm>
          <a:prstGeom prst="rect">
            <a:avLst/>
          </a:prstGeom>
        </p:spPr>
      </p:pic>
      <p:pic>
        <p:nvPicPr>
          <p:cNvPr id="15" name="Picture 14" descr="ha_retrovirus_ppt_RT_00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259" y="3255709"/>
            <a:ext cx="257371" cy="203187"/>
          </a:xfrm>
          <a:prstGeom prst="rect">
            <a:avLst/>
          </a:prstGeom>
        </p:spPr>
      </p:pic>
      <p:pic>
        <p:nvPicPr>
          <p:cNvPr id="20" name="Picture 19" descr="ha_retrovirus_ppt_TM_00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9700">
            <a:off x="4003061" y="4952636"/>
            <a:ext cx="331581" cy="522354"/>
          </a:xfrm>
          <a:prstGeom prst="rect">
            <a:avLst/>
          </a:prstGeom>
        </p:spPr>
      </p:pic>
      <p:pic>
        <p:nvPicPr>
          <p:cNvPr id="21" name="Picture 20" descr="ha_retrovirus_ppt_VP_00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202" y="2618854"/>
            <a:ext cx="243825" cy="243825"/>
          </a:xfrm>
          <a:prstGeom prst="rect">
            <a:avLst/>
          </a:prstGeom>
        </p:spPr>
      </p:pic>
      <p:pic>
        <p:nvPicPr>
          <p:cNvPr id="39" name="Picture 38" descr="ha_retrovirus_ppt_RT_00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20933">
            <a:off x="4984641" y="2476824"/>
            <a:ext cx="257371" cy="203187"/>
          </a:xfrm>
          <a:prstGeom prst="rect">
            <a:avLst/>
          </a:prstGeom>
        </p:spPr>
      </p:pic>
      <p:pic>
        <p:nvPicPr>
          <p:cNvPr id="42" name="Picture 41" descr="ha_retrovirus_ppt_RT_000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4519">
            <a:off x="4204448" y="4207053"/>
            <a:ext cx="257371" cy="203187"/>
          </a:xfrm>
          <a:prstGeom prst="rect">
            <a:avLst/>
          </a:prstGeom>
        </p:spPr>
      </p:pic>
      <p:pic>
        <p:nvPicPr>
          <p:cNvPr id="43" name="Picture 42" descr="ha_retrovirus_ppt_TM_00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804" y="4985261"/>
            <a:ext cx="331581" cy="522354"/>
          </a:xfrm>
          <a:prstGeom prst="rect">
            <a:avLst/>
          </a:prstGeom>
        </p:spPr>
      </p:pic>
      <p:pic>
        <p:nvPicPr>
          <p:cNvPr id="46" name="Picture 45" descr="ha_retrovirus_ppt_TM_00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18874">
            <a:off x="6057298" y="4087452"/>
            <a:ext cx="331581" cy="522354"/>
          </a:xfrm>
          <a:prstGeom prst="rect">
            <a:avLst/>
          </a:prstGeom>
        </p:spPr>
      </p:pic>
      <p:pic>
        <p:nvPicPr>
          <p:cNvPr id="47" name="Picture 46" descr="ha_retrovirus_ppt_TM_00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22762" y="3197719"/>
            <a:ext cx="331581" cy="522354"/>
          </a:xfrm>
          <a:prstGeom prst="rect">
            <a:avLst/>
          </a:prstGeom>
        </p:spPr>
      </p:pic>
      <p:pic>
        <p:nvPicPr>
          <p:cNvPr id="48" name="Picture 47" descr="ha_retrovirus_ppt_TM_00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96532">
            <a:off x="2596323" y="2528910"/>
            <a:ext cx="331581" cy="522354"/>
          </a:xfrm>
          <a:prstGeom prst="rect">
            <a:avLst/>
          </a:prstGeom>
        </p:spPr>
      </p:pic>
      <p:pic>
        <p:nvPicPr>
          <p:cNvPr id="49" name="Picture 48" descr="ha_retrovirus_ppt_TM_00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48931">
            <a:off x="2830826" y="2103582"/>
            <a:ext cx="331581" cy="522354"/>
          </a:xfrm>
          <a:prstGeom prst="rect">
            <a:avLst/>
          </a:prstGeom>
        </p:spPr>
      </p:pic>
      <p:pic>
        <p:nvPicPr>
          <p:cNvPr id="51" name="Picture 50" descr="ha_retrovirus_ppt_TM_00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47358">
            <a:off x="2604652" y="3692443"/>
            <a:ext cx="331581" cy="522354"/>
          </a:xfrm>
          <a:prstGeom prst="rect">
            <a:avLst/>
          </a:prstGeom>
        </p:spPr>
      </p:pic>
      <p:pic>
        <p:nvPicPr>
          <p:cNvPr id="52" name="Picture 51" descr="ha_retrovirus_ppt_TM_00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635628">
            <a:off x="4830862" y="1253867"/>
            <a:ext cx="331581" cy="522354"/>
          </a:xfrm>
          <a:prstGeom prst="rect">
            <a:avLst/>
          </a:prstGeom>
        </p:spPr>
      </p:pic>
      <p:pic>
        <p:nvPicPr>
          <p:cNvPr id="55" name="Picture 54" descr="ha_retrovirus_ppt_TM_00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09517">
            <a:off x="5550908" y="1559051"/>
            <a:ext cx="331581" cy="522354"/>
          </a:xfrm>
          <a:prstGeom prst="rect">
            <a:avLst/>
          </a:prstGeom>
        </p:spPr>
      </p:pic>
      <p:pic>
        <p:nvPicPr>
          <p:cNvPr id="56" name="Picture 55" descr="ha_retrovirus_ppt_TM_000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5330">
            <a:off x="5618980" y="4553805"/>
            <a:ext cx="331581" cy="522354"/>
          </a:xfrm>
          <a:prstGeom prst="rect">
            <a:avLst/>
          </a:prstGeom>
        </p:spPr>
      </p:pic>
      <p:pic>
        <p:nvPicPr>
          <p:cNvPr id="58" name="Picture 57" descr="ha_retrovirus_ppt_VP_00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03893" y="3448138"/>
            <a:ext cx="243825" cy="243825"/>
          </a:xfrm>
          <a:prstGeom prst="rect">
            <a:avLst/>
          </a:prstGeom>
        </p:spPr>
      </p:pic>
      <p:pic>
        <p:nvPicPr>
          <p:cNvPr id="59" name="Picture 58" descr="ha_retrovirus_ppt_VP_00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367" y="3793325"/>
            <a:ext cx="243825" cy="243825"/>
          </a:xfrm>
          <a:prstGeom prst="rect">
            <a:avLst/>
          </a:prstGeom>
        </p:spPr>
      </p:pic>
      <p:pic>
        <p:nvPicPr>
          <p:cNvPr id="60" name="Picture 59" descr="ha_retrovirus_ppt_VP_00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103793">
            <a:off x="4874739" y="4321091"/>
            <a:ext cx="243825" cy="243825"/>
          </a:xfrm>
          <a:prstGeom prst="rect">
            <a:avLst/>
          </a:prstGeom>
        </p:spPr>
      </p:pic>
      <p:pic>
        <p:nvPicPr>
          <p:cNvPr id="61" name="Picture 60" descr="ha_retrovirus_ppt_VP_00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68628">
            <a:off x="3641158" y="2698361"/>
            <a:ext cx="243825" cy="243825"/>
          </a:xfrm>
          <a:prstGeom prst="rect">
            <a:avLst/>
          </a:prstGeom>
        </p:spPr>
      </p:pic>
      <p:pic>
        <p:nvPicPr>
          <p:cNvPr id="62" name="Picture 61" descr="ha_retrovirus_ppt_VP_000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678" y="1977195"/>
            <a:ext cx="243825" cy="243825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1042561" y="2942817"/>
            <a:ext cx="6320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Matrix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42561" y="1752194"/>
            <a:ext cx="1103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Viral proteins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1042564" y="2013804"/>
            <a:ext cx="3138073" cy="24868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042562" y="3229295"/>
            <a:ext cx="1943998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042561" y="4118555"/>
            <a:ext cx="6504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Capsid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1042562" y="4405033"/>
            <a:ext cx="3130455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70099" y="2362685"/>
            <a:ext cx="1646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Reverse transcriptase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5226446" y="2614210"/>
            <a:ext cx="2890258" cy="10086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 flipV="1">
            <a:off x="5983105" y="4985261"/>
            <a:ext cx="2133599" cy="15023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205861" y="4738674"/>
            <a:ext cx="19108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Transmembrane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proteins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641300" y="3531715"/>
            <a:ext cx="475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RNA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4614259" y="3793325"/>
            <a:ext cx="3502446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10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41</cp:revision>
  <dcterms:created xsi:type="dcterms:W3CDTF">2013-04-27T17:54:33Z</dcterms:created>
  <dcterms:modified xsi:type="dcterms:W3CDTF">2013-06-10T19:24:09Z</dcterms:modified>
</cp:coreProperties>
</file>