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4144" y="-1032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11/06/13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How to build a retrovirus</a:t>
            </a: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9813" y="721377"/>
            <a:ext cx="1758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1.Choose the envelope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and the matrix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44038" y="721377"/>
            <a:ext cx="1915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2. Add the capsid, RNA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and reverse transcriptase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4731" y="721377"/>
            <a:ext cx="2173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3. Decorate with some viral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and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transmembrane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proteins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64484" y="721377"/>
            <a:ext cx="1208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4. Admire your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retrovirus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3" name="Picture 2" descr="ha_retrovirus_ppt_0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" y="1387251"/>
            <a:ext cx="965818" cy="965818"/>
          </a:xfrm>
          <a:prstGeom prst="rect">
            <a:avLst/>
          </a:prstGeom>
        </p:spPr>
      </p:pic>
      <p:pic>
        <p:nvPicPr>
          <p:cNvPr id="6" name="Picture 5" descr="ha_retrovirus_ppt_00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" y="4691019"/>
            <a:ext cx="965818" cy="965818"/>
          </a:xfrm>
          <a:prstGeom prst="rect">
            <a:avLst/>
          </a:prstGeom>
        </p:spPr>
      </p:pic>
      <p:pic>
        <p:nvPicPr>
          <p:cNvPr id="7" name="Picture 6" descr="ha_retrovirus_ppt_00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" y="5789528"/>
            <a:ext cx="965818" cy="965818"/>
          </a:xfrm>
          <a:prstGeom prst="rect">
            <a:avLst/>
          </a:prstGeom>
        </p:spPr>
      </p:pic>
      <p:pic>
        <p:nvPicPr>
          <p:cNvPr id="10" name="Picture 9" descr="ha_retrovirus_ppt_matrix_00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9" y="2519083"/>
            <a:ext cx="928259" cy="924681"/>
          </a:xfrm>
          <a:prstGeom prst="rect">
            <a:avLst/>
          </a:prstGeom>
        </p:spPr>
      </p:pic>
      <p:pic>
        <p:nvPicPr>
          <p:cNvPr id="11" name="Picture 10" descr="ha_retrovirus_ppt_matrix_00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47" y="4711588"/>
            <a:ext cx="928259" cy="924681"/>
          </a:xfrm>
          <a:prstGeom prst="rect">
            <a:avLst/>
          </a:prstGeom>
        </p:spPr>
      </p:pic>
      <p:pic>
        <p:nvPicPr>
          <p:cNvPr id="15" name="Picture 14" descr="ha_retrovirus_ppt_matrix_000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47" y="5810097"/>
            <a:ext cx="928259" cy="924681"/>
          </a:xfrm>
          <a:prstGeom prst="rect">
            <a:avLst/>
          </a:prstGeom>
        </p:spPr>
      </p:pic>
      <p:pic>
        <p:nvPicPr>
          <p:cNvPr id="26" name="Picture 25" descr="ha_retrovirus_ppt_capsid_00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48" y="1440954"/>
            <a:ext cx="399751" cy="858413"/>
          </a:xfrm>
          <a:prstGeom prst="rect">
            <a:avLst/>
          </a:prstGeom>
        </p:spPr>
      </p:pic>
      <p:pic>
        <p:nvPicPr>
          <p:cNvPr id="27" name="Picture 26" descr="ha_retrovirus_ppt_capsid_000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48" y="3649554"/>
            <a:ext cx="399751" cy="858413"/>
          </a:xfrm>
          <a:prstGeom prst="rect">
            <a:avLst/>
          </a:prstGeom>
        </p:spPr>
      </p:pic>
      <p:pic>
        <p:nvPicPr>
          <p:cNvPr id="28" name="Picture 27" descr="ha_retrovirus_ppt_capsid_000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48" y="2552217"/>
            <a:ext cx="399751" cy="858413"/>
          </a:xfrm>
          <a:prstGeom prst="rect">
            <a:avLst/>
          </a:prstGeom>
        </p:spPr>
      </p:pic>
      <p:pic>
        <p:nvPicPr>
          <p:cNvPr id="32" name="Picture 31" descr="ha_retrovirus_ppt_RNA_000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34" y="5897782"/>
            <a:ext cx="261841" cy="749311"/>
          </a:xfrm>
          <a:prstGeom prst="rect">
            <a:avLst/>
          </a:prstGeom>
        </p:spPr>
      </p:pic>
      <p:pic>
        <p:nvPicPr>
          <p:cNvPr id="33" name="Picture 32" descr="ha_retrovirus_ppt_RNA_0002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34" y="2606768"/>
            <a:ext cx="261841" cy="749311"/>
          </a:xfrm>
          <a:prstGeom prst="rect">
            <a:avLst/>
          </a:prstGeom>
        </p:spPr>
      </p:pic>
      <p:pic>
        <p:nvPicPr>
          <p:cNvPr id="34" name="Picture 33" descr="ha_retrovirus_ppt_RNA_00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34" y="1495505"/>
            <a:ext cx="261841" cy="749311"/>
          </a:xfrm>
          <a:prstGeom prst="rect">
            <a:avLst/>
          </a:prstGeom>
        </p:spPr>
      </p:pic>
      <p:pic>
        <p:nvPicPr>
          <p:cNvPr id="35" name="Picture 34" descr="ha_retrovirus_ppt_RT_0003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62" y="3988523"/>
            <a:ext cx="228600" cy="180474"/>
          </a:xfrm>
          <a:prstGeom prst="rect">
            <a:avLst/>
          </a:prstGeom>
        </p:spPr>
      </p:pic>
      <p:pic>
        <p:nvPicPr>
          <p:cNvPr id="36" name="Picture 35" descr="ha_retrovirus_ppt_RT_000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62" y="1779923"/>
            <a:ext cx="228600" cy="180474"/>
          </a:xfrm>
          <a:prstGeom prst="rect">
            <a:avLst/>
          </a:prstGeom>
        </p:spPr>
      </p:pic>
      <p:pic>
        <p:nvPicPr>
          <p:cNvPr id="38" name="Picture 37" descr="ha_retrovirus_ppt_RT_0004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62" y="5083691"/>
            <a:ext cx="228600" cy="180474"/>
          </a:xfrm>
          <a:prstGeom prst="rect">
            <a:avLst/>
          </a:prstGeom>
        </p:spPr>
      </p:pic>
      <p:pic>
        <p:nvPicPr>
          <p:cNvPr id="39" name="Picture 38" descr="ha_retrovirus_ppt_TM_000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05" y="1655087"/>
            <a:ext cx="273050" cy="430147"/>
          </a:xfrm>
          <a:prstGeom prst="rect">
            <a:avLst/>
          </a:prstGeom>
        </p:spPr>
      </p:pic>
      <p:pic>
        <p:nvPicPr>
          <p:cNvPr id="41" name="Picture 40" descr="ha_retrovirus_ppt_TM_0004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05" y="4958855"/>
            <a:ext cx="273050" cy="430147"/>
          </a:xfrm>
          <a:prstGeom prst="rect">
            <a:avLst/>
          </a:prstGeom>
        </p:spPr>
      </p:pic>
      <p:pic>
        <p:nvPicPr>
          <p:cNvPr id="42" name="Picture 41" descr="ha_retrovirus_ppt_TM_0005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05" y="6057364"/>
            <a:ext cx="273050" cy="430147"/>
          </a:xfrm>
          <a:prstGeom prst="rect">
            <a:avLst/>
          </a:prstGeom>
        </p:spPr>
      </p:pic>
      <p:pic>
        <p:nvPicPr>
          <p:cNvPr id="43" name="Picture 42" descr="ha_retrovirus_ppt_VP_0003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35" y="3967637"/>
            <a:ext cx="222246" cy="222246"/>
          </a:xfrm>
          <a:prstGeom prst="rect">
            <a:avLst/>
          </a:prstGeom>
        </p:spPr>
      </p:pic>
      <p:pic>
        <p:nvPicPr>
          <p:cNvPr id="45" name="Picture 44" descr="ha_retrovirus_ppt_VP_0001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35" y="1759037"/>
            <a:ext cx="222246" cy="222246"/>
          </a:xfrm>
          <a:prstGeom prst="rect">
            <a:avLst/>
          </a:prstGeom>
        </p:spPr>
      </p:pic>
      <p:pic>
        <p:nvPicPr>
          <p:cNvPr id="46" name="Picture 45" descr="ha_retrovirus_ppt_VP_000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35" y="2870300"/>
            <a:ext cx="222246" cy="222246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7067910" y="2175835"/>
            <a:ext cx="1900986" cy="1871180"/>
            <a:chOff x="1801868" y="872406"/>
            <a:chExt cx="5827735" cy="5736361"/>
          </a:xfrm>
        </p:grpSpPr>
        <p:pic>
          <p:nvPicPr>
            <p:cNvPr id="52" name="Picture 51" descr="ha_retrovirus_ppt_0002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133" y="1238104"/>
              <a:ext cx="4932124" cy="4932124"/>
            </a:xfrm>
            <a:prstGeom prst="rect">
              <a:avLst/>
            </a:prstGeom>
          </p:spPr>
        </p:pic>
        <p:pic>
          <p:nvPicPr>
            <p:cNvPr id="54" name="Picture 53" descr="ha_retrovirus_ppt_matrix_000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035" y="1343140"/>
              <a:ext cx="4740320" cy="4722053"/>
            </a:xfrm>
            <a:prstGeom prst="rect">
              <a:avLst/>
            </a:prstGeom>
          </p:spPr>
        </p:pic>
        <p:pic>
          <p:nvPicPr>
            <p:cNvPr id="55" name="Picture 54" descr="ha_retrovirus_ppt_capsid_0002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137" y="1847845"/>
              <a:ext cx="1735377" cy="3726494"/>
            </a:xfrm>
            <a:prstGeom prst="rect">
              <a:avLst/>
            </a:prstGeom>
          </p:spPr>
        </p:pic>
        <p:pic>
          <p:nvPicPr>
            <p:cNvPr id="56" name="Picture 55" descr="ha_retrovirus_ppt_RNA_0002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651">
              <a:off x="4350732" y="2346727"/>
              <a:ext cx="858554" cy="2456927"/>
            </a:xfrm>
            <a:prstGeom prst="rect">
              <a:avLst/>
            </a:prstGeom>
          </p:spPr>
        </p:pic>
        <p:pic>
          <p:nvPicPr>
            <p:cNvPr id="58" name="Picture 57" descr="ha_retrovirus_ppt_RT_0002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829" y="3571976"/>
              <a:ext cx="347076" cy="274007"/>
            </a:xfrm>
            <a:prstGeom prst="rect">
              <a:avLst/>
            </a:prstGeom>
          </p:spPr>
        </p:pic>
        <p:pic>
          <p:nvPicPr>
            <p:cNvPr id="59" name="Picture 58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49700">
              <a:off x="3925603" y="5860354"/>
              <a:ext cx="447151" cy="704417"/>
            </a:xfrm>
            <a:prstGeom prst="rect">
              <a:avLst/>
            </a:prstGeom>
          </p:spPr>
        </p:pic>
        <p:pic>
          <p:nvPicPr>
            <p:cNvPr id="60" name="Picture 59" descr="ha_retrovirus_ppt_VP_0002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906" y="2713149"/>
              <a:ext cx="328809" cy="328809"/>
            </a:xfrm>
            <a:prstGeom prst="rect">
              <a:avLst/>
            </a:prstGeom>
          </p:spPr>
        </p:pic>
        <p:pic>
          <p:nvPicPr>
            <p:cNvPr id="61" name="Picture 60" descr="ha_retrovirus_ppt_RT_0002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20933">
              <a:off x="5249305" y="2521616"/>
              <a:ext cx="347076" cy="274007"/>
            </a:xfrm>
            <a:prstGeom prst="rect">
              <a:avLst/>
            </a:prstGeom>
          </p:spPr>
        </p:pic>
        <p:pic>
          <p:nvPicPr>
            <p:cNvPr id="62" name="Picture 61" descr="ha_retrovirus_ppt_RT_0002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4519">
              <a:off x="4197182" y="4854904"/>
              <a:ext cx="347076" cy="274007"/>
            </a:xfrm>
            <a:prstGeom prst="rect">
              <a:avLst/>
            </a:prstGeom>
          </p:spPr>
        </p:pic>
        <p:pic>
          <p:nvPicPr>
            <p:cNvPr id="63" name="Picture 62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627" y="5904350"/>
              <a:ext cx="447151" cy="704417"/>
            </a:xfrm>
            <a:prstGeom prst="rect">
              <a:avLst/>
            </a:prstGeom>
          </p:spPr>
        </p:pic>
        <p:pic>
          <p:nvPicPr>
            <p:cNvPr id="64" name="Picture 63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18874">
              <a:off x="6695829" y="4693616"/>
              <a:ext cx="447151" cy="704417"/>
            </a:xfrm>
            <a:prstGeom prst="rect">
              <a:avLst/>
            </a:prstGeom>
          </p:spPr>
        </p:pic>
        <p:pic>
          <p:nvPicPr>
            <p:cNvPr id="65" name="Picture 64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053819" y="3493774"/>
              <a:ext cx="447151" cy="704417"/>
            </a:xfrm>
            <a:prstGeom prst="rect">
              <a:avLst/>
            </a:prstGeom>
          </p:spPr>
        </p:pic>
        <p:pic>
          <p:nvPicPr>
            <p:cNvPr id="67" name="Picture 66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30501" y="3187752"/>
              <a:ext cx="447151" cy="704417"/>
            </a:xfrm>
            <a:prstGeom prst="rect">
              <a:avLst/>
            </a:prstGeom>
          </p:spPr>
        </p:pic>
        <p:pic>
          <p:nvPicPr>
            <p:cNvPr id="68" name="Picture 67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48931">
              <a:off x="2344794" y="2018283"/>
              <a:ext cx="447151" cy="704417"/>
            </a:xfrm>
            <a:prstGeom prst="rect">
              <a:avLst/>
            </a:prstGeom>
          </p:spPr>
        </p:pic>
        <p:pic>
          <p:nvPicPr>
            <p:cNvPr id="69" name="Picture 68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47358">
              <a:off x="2039789" y="4160930"/>
              <a:ext cx="447151" cy="704417"/>
            </a:xfrm>
            <a:prstGeom prst="rect">
              <a:avLst/>
            </a:prstGeom>
          </p:spPr>
        </p:pic>
        <p:pic>
          <p:nvPicPr>
            <p:cNvPr id="70" name="Picture 69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35628">
              <a:off x="5041928" y="872406"/>
              <a:ext cx="447151" cy="704417"/>
            </a:xfrm>
            <a:prstGeom prst="rect">
              <a:avLst/>
            </a:prstGeom>
          </p:spPr>
        </p:pic>
        <p:pic>
          <p:nvPicPr>
            <p:cNvPr id="71" name="Picture 70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309517">
              <a:off x="6012941" y="1283960"/>
              <a:ext cx="447151" cy="704417"/>
            </a:xfrm>
            <a:prstGeom prst="rect">
              <a:avLst/>
            </a:prstGeom>
          </p:spPr>
        </p:pic>
        <p:pic>
          <p:nvPicPr>
            <p:cNvPr id="72" name="Picture 71" descr="ha_retrovirus_ppt_TM_0002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5330">
              <a:off x="6104738" y="5322513"/>
              <a:ext cx="447151" cy="704417"/>
            </a:xfrm>
            <a:prstGeom prst="rect">
              <a:avLst/>
            </a:prstGeom>
          </p:spPr>
        </p:pic>
        <p:pic>
          <p:nvPicPr>
            <p:cNvPr id="73" name="Picture 72" descr="ha_retrovirus_ppt_VP_0002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14685" y="3831474"/>
              <a:ext cx="328809" cy="328809"/>
            </a:xfrm>
            <a:prstGeom prst="rect">
              <a:avLst/>
            </a:prstGeom>
          </p:spPr>
        </p:pic>
        <p:pic>
          <p:nvPicPr>
            <p:cNvPr id="74" name="Picture 73" descr="ha_retrovirus_ppt_VP_0002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179" y="4296974"/>
              <a:ext cx="328808" cy="328808"/>
            </a:xfrm>
            <a:prstGeom prst="rect">
              <a:avLst/>
            </a:prstGeom>
          </p:spPr>
        </p:pic>
        <p:pic>
          <p:nvPicPr>
            <p:cNvPr id="75" name="Picture 74" descr="ha_retrovirus_ppt_VP_0002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3793">
              <a:off x="5101098" y="5008689"/>
              <a:ext cx="328809" cy="328809"/>
            </a:xfrm>
            <a:prstGeom prst="rect">
              <a:avLst/>
            </a:prstGeom>
          </p:spPr>
        </p:pic>
        <p:pic>
          <p:nvPicPr>
            <p:cNvPr id="76" name="Picture 75" descr="ha_retrovirus_ppt_VP_0002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8628">
              <a:off x="3437561" y="2820368"/>
              <a:ext cx="328808" cy="328808"/>
            </a:xfrm>
            <a:prstGeom prst="rect">
              <a:avLst/>
            </a:prstGeom>
          </p:spPr>
        </p:pic>
        <p:pic>
          <p:nvPicPr>
            <p:cNvPr id="77" name="Picture 76" descr="ha_retrovirus_ppt_VP_0002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322" y="1847845"/>
              <a:ext cx="328808" cy="328808"/>
            </a:xfrm>
            <a:prstGeom prst="rect">
              <a:avLst/>
            </a:prstGeom>
          </p:spPr>
        </p:pic>
      </p:grpSp>
      <p:pic>
        <p:nvPicPr>
          <p:cNvPr id="2" name="Picture 1" descr="ha_retrovirus_ppt_000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4" y="2495423"/>
            <a:ext cx="972000" cy="972000"/>
          </a:xfrm>
          <a:prstGeom prst="rect">
            <a:avLst/>
          </a:prstGeom>
        </p:spPr>
      </p:pic>
      <p:pic>
        <p:nvPicPr>
          <p:cNvPr id="4" name="Picture 3" descr="ha_retrovirus_ppt_0003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4" y="3592760"/>
            <a:ext cx="972000" cy="972000"/>
          </a:xfrm>
          <a:prstGeom prst="rect">
            <a:avLst/>
          </a:prstGeom>
        </p:spPr>
      </p:pic>
      <p:pic>
        <p:nvPicPr>
          <p:cNvPr id="5" name="Picture 4" descr="ha_retrovirus_ppt_matrix_0003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86" y="3610761"/>
            <a:ext cx="939620" cy="935999"/>
          </a:xfrm>
          <a:prstGeom prst="rect">
            <a:avLst/>
          </a:prstGeom>
        </p:spPr>
      </p:pic>
      <p:pic>
        <p:nvPicPr>
          <p:cNvPr id="8" name="Picture 7" descr="ha_retrovirus_ppt_matrix_0001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18" y="1402161"/>
            <a:ext cx="939620" cy="935999"/>
          </a:xfrm>
          <a:prstGeom prst="rect">
            <a:avLst/>
          </a:prstGeom>
        </p:spPr>
      </p:pic>
      <p:pic>
        <p:nvPicPr>
          <p:cNvPr id="9" name="Picture 8" descr="ha_retrovirus_ppt_capsid_0005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47" y="5840437"/>
            <a:ext cx="402353" cy="864000"/>
          </a:xfrm>
          <a:prstGeom prst="rect">
            <a:avLst/>
          </a:prstGeom>
        </p:spPr>
      </p:pic>
      <p:pic>
        <p:nvPicPr>
          <p:cNvPr id="12" name="Picture 11" descr="ha_retrovirus_ppt_capsid_0004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47" y="4741928"/>
            <a:ext cx="402353" cy="864000"/>
          </a:xfrm>
          <a:prstGeom prst="rect">
            <a:avLst/>
          </a:prstGeom>
        </p:spPr>
      </p:pic>
      <p:pic>
        <p:nvPicPr>
          <p:cNvPr id="13" name="Picture 12" descr="ha_retrovirus_ppt_RT_0002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64" y="2891425"/>
            <a:ext cx="227997" cy="179997"/>
          </a:xfrm>
          <a:prstGeom prst="rect">
            <a:avLst/>
          </a:prstGeom>
        </p:spPr>
      </p:pic>
      <p:pic>
        <p:nvPicPr>
          <p:cNvPr id="14" name="Picture 13" descr="ha_retrovirus_ppt_RNA_0004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65" y="4795929"/>
            <a:ext cx="264178" cy="755999"/>
          </a:xfrm>
          <a:prstGeom prst="rect">
            <a:avLst/>
          </a:prstGeom>
        </p:spPr>
      </p:pic>
      <p:pic>
        <p:nvPicPr>
          <p:cNvPr id="16" name="Picture 15" descr="ha_retrovirus_ppt_RNA_0003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65" y="3700761"/>
            <a:ext cx="264178" cy="755999"/>
          </a:xfrm>
          <a:prstGeom prst="rect">
            <a:avLst/>
          </a:prstGeom>
        </p:spPr>
      </p:pic>
      <p:pic>
        <p:nvPicPr>
          <p:cNvPr id="17" name="Picture 16" descr="ha_retrovirus_ppt_RT_0005.png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64" y="6182439"/>
            <a:ext cx="227997" cy="179997"/>
          </a:xfrm>
          <a:prstGeom prst="rect">
            <a:avLst/>
          </a:prstGeom>
        </p:spPr>
      </p:pic>
      <p:pic>
        <p:nvPicPr>
          <p:cNvPr id="18" name="Picture 17" descr="ha_retrovirus_ppt_TM_0003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6" y="3862761"/>
            <a:ext cx="274229" cy="431999"/>
          </a:xfrm>
          <a:prstGeom prst="rect">
            <a:avLst/>
          </a:prstGeom>
        </p:spPr>
      </p:pic>
      <p:pic>
        <p:nvPicPr>
          <p:cNvPr id="19" name="Picture 18" descr="ha_retrovirus_ppt_TM_0002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16" y="2765424"/>
            <a:ext cx="274229" cy="431999"/>
          </a:xfrm>
          <a:prstGeom prst="rect">
            <a:avLst/>
          </a:prstGeom>
        </p:spPr>
      </p:pic>
      <p:pic>
        <p:nvPicPr>
          <p:cNvPr id="21" name="Picture 20" descr="ha_retrovirus_ppt_VP_0004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60" y="5047930"/>
            <a:ext cx="251996" cy="251996"/>
          </a:xfrm>
          <a:prstGeom prst="rect">
            <a:avLst/>
          </a:prstGeom>
        </p:spPr>
      </p:pic>
      <p:pic>
        <p:nvPicPr>
          <p:cNvPr id="22" name="Picture 21" descr="ha_retrovirus_ppt_VP_0005.png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60" y="6146439"/>
            <a:ext cx="251996" cy="25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6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39</cp:revision>
  <dcterms:created xsi:type="dcterms:W3CDTF">2013-04-27T17:54:33Z</dcterms:created>
  <dcterms:modified xsi:type="dcterms:W3CDTF">2013-06-11T06:53:07Z</dcterms:modified>
</cp:coreProperties>
</file>