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8EF"/>
    <a:srgbClr val="C14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000" autoAdjust="0"/>
    <p:restoredTop sz="94660"/>
  </p:normalViewPr>
  <p:slideViewPr>
    <p:cSldViewPr snapToGrid="0" snapToObjects="1" showGuides="1">
      <p:cViewPr>
        <p:scale>
          <a:sx n="150" d="100"/>
          <a:sy n="150" d="100"/>
        </p:scale>
        <p:origin x="-1728" y="664"/>
      </p:cViewPr>
      <p:guideLst>
        <p:guide orient="horz" pos="869"/>
        <p:guide orient="horz" pos="3520"/>
        <p:guide orient="horz" pos="1705"/>
        <p:guide orient="horz" pos="2160"/>
        <p:guide orient="horz" pos="2615"/>
        <p:guide orient="horz" pos="3070"/>
        <p:guide orient="horz" pos="1251"/>
        <p:guide pos="5150"/>
        <p:guide pos="611"/>
        <p:guide pos="3789"/>
        <p:guide pos="4245"/>
        <p:guide pos="2880"/>
        <p:guide pos="1971"/>
        <p:guide pos="1520"/>
        <p:guide pos="2425"/>
        <p:guide pos="1065"/>
        <p:guide pos="3334"/>
        <p:guide pos="469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01/07/13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52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01/07/13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0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01/07/13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04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01/07/13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17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01/07/13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21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01/07/13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19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01/07/13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6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01/07/13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88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01/07/13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65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01/07/13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79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01/07/13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69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5A46-520A-404A-A58C-2F138D0D1ED3}" type="datetimeFigureOut">
              <a:rPr lang="en-US" smtClean="0"/>
              <a:t>01/07/13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30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/>
          <p:cNvSpPr/>
          <p:nvPr/>
        </p:nvSpPr>
        <p:spPr>
          <a:xfrm>
            <a:off x="203182" y="256910"/>
            <a:ext cx="88572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accent6"/>
                </a:solidFill>
                <a:latin typeface="Lucida Sans"/>
                <a:cs typeface="Lucida Sans"/>
              </a:rPr>
              <a:t>Model organisms</a:t>
            </a:r>
            <a:endParaRPr lang="en-US" dirty="0" smtClean="0">
              <a:solidFill>
                <a:schemeClr val="accent6"/>
              </a:solidFill>
              <a:latin typeface="Lucida Sans"/>
              <a:cs typeface="Lucida Sans"/>
            </a:endParaRPr>
          </a:p>
          <a:p>
            <a:endParaRPr lang="en-US" sz="1000" dirty="0">
              <a:solidFill>
                <a:srgbClr val="FC628C"/>
              </a:solidFill>
              <a:latin typeface="Lucida Sans"/>
              <a:cs typeface="Lucida Sans"/>
            </a:endParaRPr>
          </a:p>
          <a:p>
            <a:r>
              <a:rPr lang="en-US" sz="1000" dirty="0" smtClean="0">
                <a:solidFill>
                  <a:srgbClr val="FC628C"/>
                </a:solidFill>
                <a:latin typeface="Lucida Sans"/>
                <a:cs typeface="Lucida Sans"/>
              </a:rPr>
              <a:t>	</a:t>
            </a:r>
          </a:p>
          <a:p>
            <a:r>
              <a:rPr lang="en-US" sz="1000" dirty="0">
                <a:solidFill>
                  <a:srgbClr val="FC628C"/>
                </a:solidFill>
                <a:latin typeface="Lucida Sans"/>
                <a:cs typeface="Lucida Sans"/>
              </a:rPr>
              <a:t>	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969963" y="1181044"/>
            <a:ext cx="221752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Mus</a:t>
            </a:r>
            <a:r>
              <a:rPr lang="en-US" sz="11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 </a:t>
            </a:r>
            <a:r>
              <a:rPr lang="en-US" sz="11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musculus</a:t>
            </a:r>
            <a:r>
              <a:rPr lang="en-US" sz="11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 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(House mouse)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969964" y="3414577"/>
            <a:ext cx="1740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Danio</a:t>
            </a:r>
            <a:r>
              <a:rPr lang="en-US" sz="11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 </a:t>
            </a:r>
            <a:r>
              <a:rPr lang="en-US" sz="11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rerio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 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(</a:t>
            </a:r>
            <a:r>
              <a:rPr lang="en-US" sz="11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Zebrafish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)</a:t>
            </a:r>
          </a:p>
        </p:txBody>
      </p:sp>
      <p:cxnSp>
        <p:nvCxnSpPr>
          <p:cNvPr id="71" name="Straight Arrow Connector 70"/>
          <p:cNvCxnSpPr/>
          <p:nvPr/>
        </p:nvCxnSpPr>
        <p:spPr>
          <a:xfrm flipH="1">
            <a:off x="969968" y="3676187"/>
            <a:ext cx="1740052" cy="24868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flipH="1">
            <a:off x="969964" y="1467522"/>
            <a:ext cx="2128836" cy="0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977584" y="5326164"/>
            <a:ext cx="163760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Arabidopsis thaliana</a:t>
            </a:r>
            <a:endParaRPr lang="en-US" sz="1100" i="1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977585" y="5612642"/>
            <a:ext cx="1691995" cy="0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6984578" y="2367352"/>
            <a:ext cx="12219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Xenopus</a:t>
            </a:r>
            <a:r>
              <a:rPr lang="en-US" sz="11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 </a:t>
            </a:r>
            <a:r>
              <a:rPr lang="en-US" sz="11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laevis</a:t>
            </a:r>
            <a:endParaRPr lang="en-US" sz="1100" i="1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cxnSp>
        <p:nvCxnSpPr>
          <p:cNvPr id="77" name="Straight Arrow Connector 76"/>
          <p:cNvCxnSpPr/>
          <p:nvPr/>
        </p:nvCxnSpPr>
        <p:spPr>
          <a:xfrm flipH="1" flipV="1">
            <a:off x="6917267" y="2628962"/>
            <a:ext cx="1263708" cy="1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5606102" y="6573345"/>
            <a:ext cx="2574872" cy="19591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5574246" y="6331326"/>
            <a:ext cx="26067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1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Caenorhabditis</a:t>
            </a:r>
            <a:r>
              <a:rPr lang="en-US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 </a:t>
            </a:r>
            <a:r>
              <a:rPr lang="en-US" sz="1100" i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elegans</a:t>
            </a:r>
            <a:r>
              <a:rPr lang="en-US" sz="1100" i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 </a:t>
            </a:r>
            <a:r>
              <a:rPr lang="en-US" sz="11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(Nematode)</a:t>
            </a:r>
            <a:endParaRPr lang="en-US" sz="11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5606104" y="4328868"/>
            <a:ext cx="257487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Drosophila melanogaster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 (Fruit fly)</a:t>
            </a:r>
          </a:p>
        </p:txBody>
      </p:sp>
      <p:cxnSp>
        <p:nvCxnSpPr>
          <p:cNvPr id="81" name="Straight Arrow Connector 80"/>
          <p:cNvCxnSpPr/>
          <p:nvPr/>
        </p:nvCxnSpPr>
        <p:spPr>
          <a:xfrm flipH="1">
            <a:off x="5606103" y="4590478"/>
            <a:ext cx="2574871" cy="0"/>
          </a:xfrm>
          <a:prstGeom prst="straightConnector1">
            <a:avLst/>
          </a:prstGeom>
          <a:ln w="12700" cmpd="sng">
            <a:solidFill>
              <a:schemeClr val="accent1">
                <a:lumMod val="40000"/>
                <a:lumOff val="60000"/>
              </a:schemeClr>
            </a:solidFill>
            <a:headEnd type="non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Picture 1" descr="108eaa_zebrafish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876" y="3354586"/>
            <a:ext cx="1519250" cy="491843"/>
          </a:xfrm>
          <a:prstGeom prst="rect">
            <a:avLst/>
          </a:prstGeom>
        </p:spPr>
      </p:pic>
      <p:pic>
        <p:nvPicPr>
          <p:cNvPr id="3" name="Picture 2" descr="108eag_xenopu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4766" y="2204063"/>
            <a:ext cx="1829470" cy="820293"/>
          </a:xfrm>
          <a:prstGeom prst="rect">
            <a:avLst/>
          </a:prstGeom>
        </p:spPr>
      </p:pic>
      <p:pic>
        <p:nvPicPr>
          <p:cNvPr id="4" name="Picture 3" descr="108ean_drosophila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266" y="4252665"/>
            <a:ext cx="1413933" cy="687329"/>
          </a:xfrm>
          <a:prstGeom prst="rect">
            <a:avLst/>
          </a:prstGeom>
        </p:spPr>
      </p:pic>
      <p:pic>
        <p:nvPicPr>
          <p:cNvPr id="7" name="Picture 6" descr="108ebb_arabidopsis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961" y="5112148"/>
            <a:ext cx="1051081" cy="991888"/>
          </a:xfrm>
          <a:prstGeom prst="rect">
            <a:avLst/>
          </a:prstGeom>
        </p:spPr>
      </p:pic>
      <p:pic>
        <p:nvPicPr>
          <p:cNvPr id="8" name="Picture 7" descr="108ecj_c_elegan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509" y="6334137"/>
            <a:ext cx="1559984" cy="258799"/>
          </a:xfrm>
          <a:prstGeom prst="rect">
            <a:avLst/>
          </a:prstGeom>
        </p:spPr>
      </p:pic>
      <p:pic>
        <p:nvPicPr>
          <p:cNvPr id="9" name="Picture 8" descr="108ece_c_elegans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5132" y="6479272"/>
            <a:ext cx="1588739" cy="261195"/>
          </a:xfrm>
          <a:prstGeom prst="rect">
            <a:avLst/>
          </a:prstGeom>
        </p:spPr>
      </p:pic>
      <p:pic>
        <p:nvPicPr>
          <p:cNvPr id="12" name="Picture 11" descr="mouse_grey.png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868071" y="839476"/>
            <a:ext cx="2904067" cy="108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108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1337</TotalTime>
  <Words>28</Words>
  <Application>Microsoft Macintosh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Idoya</dc:creator>
  <cp:lastModifiedBy>Idoya</cp:lastModifiedBy>
  <cp:revision>49</cp:revision>
  <dcterms:created xsi:type="dcterms:W3CDTF">2013-04-27T17:54:33Z</dcterms:created>
  <dcterms:modified xsi:type="dcterms:W3CDTF">2013-07-01T18:58:05Z</dcterms:modified>
</cp:coreProperties>
</file>