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EF"/>
    <a:srgbClr val="C14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" autoAdjust="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216" y="-616"/>
      </p:cViewPr>
      <p:guideLst>
        <p:guide orient="horz" pos="869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5"/>
        <p:guide pos="2880"/>
        <p:guide pos="1971"/>
        <p:guide pos="1520"/>
        <p:guide pos="2425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29/07/13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29/07/13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29/07/13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29/07/13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29/07/13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29/07/13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29/07/13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29/07/13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29/07/13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29/07/13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29/07/13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29/07/13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08ede_c_elegans_alimentary_sys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29" y="2972718"/>
            <a:ext cx="8009467" cy="1391716"/>
          </a:xfrm>
          <a:prstGeom prst="rect">
            <a:avLst/>
          </a:prstGeom>
        </p:spPr>
      </p:pic>
      <p:pic>
        <p:nvPicPr>
          <p:cNvPr id="11" name="Picture 10" descr="108edi_c_elegans_musc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29" y="4770993"/>
            <a:ext cx="8009467" cy="1391000"/>
          </a:xfrm>
          <a:prstGeom prst="rect">
            <a:avLst/>
          </a:prstGeom>
        </p:spPr>
      </p:pic>
      <p:pic>
        <p:nvPicPr>
          <p:cNvPr id="13" name="Picture 12" descr="108edl_c_elegans_nerv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29" y="1170782"/>
            <a:ext cx="8009467" cy="1395377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err="1">
                <a:solidFill>
                  <a:schemeClr val="accent6"/>
                </a:solidFill>
                <a:latin typeface="Lucida Sans"/>
                <a:cs typeface="Lucida Sans"/>
              </a:rPr>
              <a:t>Caenorhabditis</a:t>
            </a:r>
            <a:r>
              <a:rPr lang="en-US" i="1" dirty="0">
                <a:solidFill>
                  <a:schemeClr val="accent6"/>
                </a:solidFill>
                <a:latin typeface="Lucida Sans"/>
                <a:cs typeface="Lucida Sans"/>
              </a:rPr>
              <a:t> </a:t>
            </a:r>
            <a:r>
              <a:rPr lang="en-US" i="1" dirty="0" err="1" smtClean="0">
                <a:solidFill>
                  <a:schemeClr val="accent6"/>
                </a:solidFill>
                <a:latin typeface="Lucida Sans"/>
                <a:cs typeface="Lucida Sans"/>
              </a:rPr>
              <a:t>elegans</a:t>
            </a:r>
            <a:endParaRPr lang="en-US" dirty="0">
              <a:solidFill>
                <a:schemeClr val="accent6"/>
              </a:solidFill>
              <a:latin typeface="Lucida Sans"/>
              <a:cs typeface="Lucida Sans"/>
            </a:endParaRPr>
          </a:p>
          <a:p>
            <a:endParaRPr lang="en-US" sz="1000" dirty="0">
              <a:solidFill>
                <a:srgbClr val="FC628C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984578" y="2511291"/>
            <a:ext cx="64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Nerves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84578" y="4313632"/>
            <a:ext cx="1448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Alimentary system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84578" y="6159363"/>
            <a:ext cx="729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Muscles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6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51</cp:revision>
  <dcterms:created xsi:type="dcterms:W3CDTF">2013-04-27T17:54:33Z</dcterms:created>
  <dcterms:modified xsi:type="dcterms:W3CDTF">2013-07-29T17:45:08Z</dcterms:modified>
</cp:coreProperties>
</file>