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43" autoAdjust="0"/>
    <p:restoredTop sz="94660"/>
  </p:normalViewPr>
  <p:slideViewPr>
    <p:cSldViewPr snapToGrid="0" snapToObjects="1" showGuides="1">
      <p:cViewPr varScale="1">
        <p:scale>
          <a:sx n="149" d="100"/>
          <a:sy n="149" d="100"/>
        </p:scale>
        <p:origin x="-120" y="-640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79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22/07/13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cm_microscop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274395" y="1548216"/>
            <a:ext cx="2608897" cy="399599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7314816" y="4729290"/>
            <a:ext cx="95154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Lucida Sans"/>
                <a:cs typeface="Lucida Sans"/>
              </a:rPr>
              <a:t>Light source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2818792" y="3810518"/>
            <a:ext cx="5239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Lucida Sans"/>
                <a:cs typeface="Lucida Sans"/>
              </a:rPr>
              <a:t>Stage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4405250" y="1571078"/>
            <a:ext cx="8839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Lucida Sans"/>
                <a:cs typeface="Lucida Sans"/>
              </a:rPr>
              <a:t>Ocular lens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ucida Sans"/>
                <a:cs typeface="Lucida Sans"/>
              </a:rPr>
              <a:t>The Microscope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Lucida Sans"/>
              <a:cs typeface="Lucida Sans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ucida Sans"/>
                <a:cs typeface="Lucida Sans"/>
              </a:rPr>
              <a:t>	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Lucida Sans"/>
                <a:cs typeface="Lucida Sans"/>
              </a:rPr>
              <a:t>	</a:t>
            </a:r>
          </a:p>
        </p:txBody>
      </p:sp>
      <p:pic>
        <p:nvPicPr>
          <p:cNvPr id="4" name="Picture 3" descr="cch_microscop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563" y="1564477"/>
            <a:ext cx="1826860" cy="398962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818792" y="2029746"/>
            <a:ext cx="80520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Lucida Sans"/>
                <a:cs typeface="Lucida Sans"/>
              </a:rPr>
              <a:t>Body tube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818792" y="3318022"/>
            <a:ext cx="82937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Lucida Sans"/>
                <a:cs typeface="Lucida Sans"/>
              </a:rPr>
              <a:t>Objectives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314816" y="3641088"/>
            <a:ext cx="8504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Lucida Sans"/>
                <a:cs typeface="Lucida Sans"/>
              </a:rPr>
              <a:t>Stage clips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2818792" y="4662911"/>
            <a:ext cx="17096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Lucida Sans"/>
                <a:cs typeface="Lucida Sans"/>
              </a:rPr>
              <a:t>Coarse adjustment knob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818792" y="4372587"/>
            <a:ext cx="15388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Lucida Sans"/>
                <a:cs typeface="Lucida Sans"/>
              </a:rPr>
              <a:t>Fine adjustment knob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40957" y="2744243"/>
            <a:ext cx="4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Lucida Sans"/>
                <a:cs typeface="Lucida Sans"/>
              </a:rPr>
              <a:t>Arm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18792" y="2898058"/>
            <a:ext cx="14445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Lucida Sans"/>
                <a:cs typeface="Lucida Sans"/>
              </a:rPr>
              <a:t>Revolving nosepiece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314816" y="4110579"/>
            <a:ext cx="8718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Lucida Sans"/>
                <a:cs typeface="Lucida Sans"/>
              </a:rPr>
              <a:t>Diaphragm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020231" y="5217744"/>
            <a:ext cx="46606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Lucida Sans"/>
                <a:cs typeface="Lucida Sans"/>
              </a:rPr>
              <a:t>Base</a:t>
            </a: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Lucida Sans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23</Words>
  <Application>Microsoft Macintosh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13</cp:revision>
  <dcterms:created xsi:type="dcterms:W3CDTF">2013-04-27T17:54:33Z</dcterms:created>
  <dcterms:modified xsi:type="dcterms:W3CDTF">2013-07-22T20:21:02Z</dcterms:modified>
</cp:coreProperties>
</file>