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7" r:id="rId1"/>
  </p:sldMasterIdLst>
  <p:notesMasterIdLst>
    <p:notesMasterId r:id="rId16"/>
  </p:notesMasterIdLst>
  <p:sldIdLst>
    <p:sldId id="256" r:id="rId2"/>
    <p:sldId id="257" r:id="rId3"/>
    <p:sldId id="271" r:id="rId4"/>
    <p:sldId id="258" r:id="rId5"/>
    <p:sldId id="259" r:id="rId6"/>
    <p:sldId id="263" r:id="rId7"/>
    <p:sldId id="264" r:id="rId8"/>
    <p:sldId id="265" r:id="rId9"/>
    <p:sldId id="270" r:id="rId10"/>
    <p:sldId id="272" r:id="rId11"/>
    <p:sldId id="273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16" autoAdjust="0"/>
  </p:normalViewPr>
  <p:slideViewPr>
    <p:cSldViewPr snapToGrid="0">
      <p:cViewPr varScale="1">
        <p:scale>
          <a:sx n="63" d="100"/>
          <a:sy n="63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ADBE1-1786-4E70-B626-209C427134EB}" type="datetimeFigureOut">
              <a:rPr lang="en-IN" smtClean="0"/>
              <a:t>31-05-22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C2140-48F4-4772-AA22-2A8549A94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11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C2140-48F4-4772-AA22-2A8549A94F5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74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7FE-2FAB-4661-88D5-1843B5B8B1C1}" type="datetimeFigureOut">
              <a:rPr lang="en-IN" smtClean="0"/>
              <a:t>31-05-22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56C830-8435-47D7-A7CF-328B148DC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73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7FE-2FAB-4661-88D5-1843B5B8B1C1}" type="datetimeFigureOut">
              <a:rPr lang="en-IN" smtClean="0"/>
              <a:t>31-05-22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56C830-8435-47D7-A7CF-328B148DC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47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7FE-2FAB-4661-88D5-1843B5B8B1C1}" type="datetimeFigureOut">
              <a:rPr lang="en-IN" smtClean="0"/>
              <a:t>31-05-22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56C830-8435-47D7-A7CF-328B148DCD0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102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7FE-2FAB-4661-88D5-1843B5B8B1C1}" type="datetimeFigureOut">
              <a:rPr lang="en-IN" smtClean="0"/>
              <a:t>31-05-22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56C830-8435-47D7-A7CF-328B148DC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264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7FE-2FAB-4661-88D5-1843B5B8B1C1}" type="datetimeFigureOut">
              <a:rPr lang="en-IN" smtClean="0"/>
              <a:t>31-05-22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56C830-8435-47D7-A7CF-328B148DCD0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97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7FE-2FAB-4661-88D5-1843B5B8B1C1}" type="datetimeFigureOut">
              <a:rPr lang="en-IN" smtClean="0"/>
              <a:t>31-05-22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56C830-8435-47D7-A7CF-328B148DC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119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7FE-2FAB-4661-88D5-1843B5B8B1C1}" type="datetimeFigureOut">
              <a:rPr lang="en-IN" smtClean="0"/>
              <a:t>31-05-22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30-8435-47D7-A7CF-328B148DC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36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7FE-2FAB-4661-88D5-1843B5B8B1C1}" type="datetimeFigureOut">
              <a:rPr lang="en-IN" smtClean="0"/>
              <a:t>31-05-22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30-8435-47D7-A7CF-328B148DC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7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7FE-2FAB-4661-88D5-1843B5B8B1C1}" type="datetimeFigureOut">
              <a:rPr lang="en-IN" smtClean="0"/>
              <a:t>31-05-22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30-8435-47D7-A7CF-328B148DC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34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7FE-2FAB-4661-88D5-1843B5B8B1C1}" type="datetimeFigureOut">
              <a:rPr lang="en-IN" smtClean="0"/>
              <a:t>31-05-22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56C830-8435-47D7-A7CF-328B148DC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49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7FE-2FAB-4661-88D5-1843B5B8B1C1}" type="datetimeFigureOut">
              <a:rPr lang="en-IN" smtClean="0"/>
              <a:t>31-05-22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56C830-8435-47D7-A7CF-328B148DC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99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7FE-2FAB-4661-88D5-1843B5B8B1C1}" type="datetimeFigureOut">
              <a:rPr lang="en-IN" smtClean="0"/>
              <a:t>31-05-22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56C830-8435-47D7-A7CF-328B148DC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85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7FE-2FAB-4661-88D5-1843B5B8B1C1}" type="datetimeFigureOut">
              <a:rPr lang="en-IN" smtClean="0"/>
              <a:t>31-05-22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30-8435-47D7-A7CF-328B148DC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7FE-2FAB-4661-88D5-1843B5B8B1C1}" type="datetimeFigureOut">
              <a:rPr lang="en-IN" smtClean="0"/>
              <a:t>31-05-22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30-8435-47D7-A7CF-328B148DC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22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7FE-2FAB-4661-88D5-1843B5B8B1C1}" type="datetimeFigureOut">
              <a:rPr lang="en-IN" smtClean="0"/>
              <a:t>31-05-22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30-8435-47D7-A7CF-328B148DC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56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7FE-2FAB-4661-88D5-1843B5B8B1C1}" type="datetimeFigureOut">
              <a:rPr lang="en-IN" smtClean="0"/>
              <a:t>31-05-22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56C830-8435-47D7-A7CF-328B148DC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4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47FE-2FAB-4661-88D5-1843B5B8B1C1}" type="datetimeFigureOut">
              <a:rPr lang="en-IN" smtClean="0"/>
              <a:t>31-05-22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56C830-8435-47D7-A7CF-328B148DC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17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49" r:id="rId2"/>
    <p:sldLayoutId id="2147484250" r:id="rId3"/>
    <p:sldLayoutId id="2147484251" r:id="rId4"/>
    <p:sldLayoutId id="2147484252" r:id="rId5"/>
    <p:sldLayoutId id="2147484253" r:id="rId6"/>
    <p:sldLayoutId id="2147484254" r:id="rId7"/>
    <p:sldLayoutId id="2147484255" r:id="rId8"/>
    <p:sldLayoutId id="2147484256" r:id="rId9"/>
    <p:sldLayoutId id="2147484257" r:id="rId10"/>
    <p:sldLayoutId id="2147484258" r:id="rId11"/>
    <p:sldLayoutId id="2147484259" r:id="rId12"/>
    <p:sldLayoutId id="2147484260" r:id="rId13"/>
    <p:sldLayoutId id="2147484261" r:id="rId14"/>
    <p:sldLayoutId id="2147484262" r:id="rId15"/>
    <p:sldLayoutId id="21474842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9103C-EC19-41CA-9EAD-DD4EF1BB92DD}"/>
              </a:ext>
            </a:extLst>
          </p:cNvPr>
          <p:cNvSpPr/>
          <p:nvPr/>
        </p:nvSpPr>
        <p:spPr>
          <a:xfrm>
            <a:off x="1789921" y="460277"/>
            <a:ext cx="86121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CANARA ENGINEERING COLLEGE </a:t>
            </a:r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MANGALURU</a:t>
            </a:r>
          </a:p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AFFILIATED TO</a:t>
            </a:r>
          </a:p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VISVESVARAYA TECHNOLOGICAL UNIVERSITY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Jnana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Sangama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Belagavi-590018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18CC1B-AEEE-4943-90CF-21584300FCBA}"/>
              </a:ext>
            </a:extLst>
          </p:cNvPr>
          <p:cNvSpPr/>
          <p:nvPr/>
        </p:nvSpPr>
        <p:spPr>
          <a:xfrm>
            <a:off x="3047998" y="2890391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presentation on Web Development at Exposys Data Labs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DE99A-FFBE-46A2-B9D3-5413B01FE146}"/>
              </a:ext>
            </a:extLst>
          </p:cNvPr>
          <p:cNvSpPr/>
          <p:nvPr/>
        </p:nvSpPr>
        <p:spPr>
          <a:xfrm>
            <a:off x="4544630" y="5015876"/>
            <a:ext cx="3119535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pPr algn="ctr">
              <a:spcBef>
                <a:spcPts val="2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Shilpa B </a:t>
            </a:r>
          </a:p>
          <a:p>
            <a:pPr algn="ctr">
              <a:spcBef>
                <a:spcPts val="2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>
              <a:spcBef>
                <a:spcPts val="2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E4073-9505-4E7C-99E1-D8EA54055A91}"/>
              </a:ext>
            </a:extLst>
          </p:cNvPr>
          <p:cNvSpPr/>
          <p:nvPr/>
        </p:nvSpPr>
        <p:spPr>
          <a:xfrm>
            <a:off x="3582177" y="4084464"/>
            <a:ext cx="5257799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by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MIHIR PRASHANTH SHETTY -4CB18IS023</a:t>
            </a:r>
          </a:p>
        </p:txBody>
      </p:sp>
      <p:pic>
        <p:nvPicPr>
          <p:cNvPr id="6" name="image1.jpeg">
            <a:extLst>
              <a:ext uri="{FF2B5EF4-FFF2-40B4-BE49-F238E27FC236}">
                <a16:creationId xmlns:a16="http://schemas.microsoft.com/office/drawing/2014/main" id="{17D0D6D5-6847-41CB-B91A-D0D4947236B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686" y="423447"/>
            <a:ext cx="1372235" cy="1573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882D50-D9E1-4C77-8DCA-2D20F6F2358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94167" y="460277"/>
            <a:ext cx="1661160" cy="153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788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F20EC3-B7C8-45E7-8DB0-08C9876639C9}"/>
              </a:ext>
            </a:extLst>
          </p:cNvPr>
          <p:cNvSpPr txBox="1"/>
          <p:nvPr/>
        </p:nvSpPr>
        <p:spPr>
          <a:xfrm>
            <a:off x="1264920" y="518160"/>
            <a:ext cx="105613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React Js code for one functional component.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 from "react";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function Employee({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empDesg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 {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return (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&lt;h3&gt;Employee ID: 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&lt;h2&gt;Employee Name: 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}&lt;/h2&gt;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&lt;h2&gt;Employee Designation 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empDesg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}&lt;/h2&gt;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export default Employee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5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F20EC3-B7C8-45E7-8DB0-08C9876639C9}"/>
              </a:ext>
            </a:extLst>
          </p:cNvPr>
          <p:cNvSpPr txBox="1"/>
          <p:nvPr/>
        </p:nvSpPr>
        <p:spPr>
          <a:xfrm>
            <a:off x="1264920" y="518160"/>
            <a:ext cx="1056132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React Js code for one class component.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{Component} from "react";</a:t>
            </a: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Shopping extends Component{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render(){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return(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&lt;div&gt;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this.props.items.map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ingredients,i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=&gt; {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return( 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&lt;li id={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}&gt;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{ingredients}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&lt;/li&gt;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)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)}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&lt;/div&gt;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)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export default Shopping</a:t>
            </a: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65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02C8CC-FD39-4A8B-A535-83CC50744C29}"/>
              </a:ext>
            </a:extLst>
          </p:cNvPr>
          <p:cNvSpPr/>
          <p:nvPr/>
        </p:nvSpPr>
        <p:spPr>
          <a:xfrm>
            <a:off x="4166625" y="621828"/>
            <a:ext cx="38587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REFLECTIONS</a:t>
            </a:r>
            <a:endParaRPr lang="en-IN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07833A-7C6D-41F6-AD7B-E314EE357C27}"/>
              </a:ext>
            </a:extLst>
          </p:cNvPr>
          <p:cNvSpPr/>
          <p:nvPr/>
        </p:nvSpPr>
        <p:spPr>
          <a:xfrm>
            <a:off x="1118623" y="1664725"/>
            <a:ext cx="93596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Exposys Data Labs has helped me to run and compile the results of simple Java programs.</a:t>
            </a: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B3AE8-9AAA-4D49-93F5-A5CA620A0159}"/>
              </a:ext>
            </a:extLst>
          </p:cNvPr>
          <p:cNvSpPr/>
          <p:nvPr/>
        </p:nvSpPr>
        <p:spPr>
          <a:xfrm>
            <a:off x="1118622" y="2761756"/>
            <a:ext cx="89211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Exposys Data Labs has helped to improve the basic understanding of programming in general and the concepts that are necessary to be used in coding in the Java environment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23A44-C0AA-4192-B4FE-C2120029CA33}"/>
              </a:ext>
            </a:extLst>
          </p:cNvPr>
          <p:cNvSpPr/>
          <p:nvPr/>
        </p:nvSpPr>
        <p:spPr>
          <a:xfrm>
            <a:off x="1118623" y="4218275"/>
            <a:ext cx="89211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concepts were taught in a very clear precise and lucid manner having the doubts cleared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D5168D-3125-49DB-81EE-13C397F361F4}"/>
              </a:ext>
            </a:extLst>
          </p:cNvPr>
          <p:cNvSpPr/>
          <p:nvPr/>
        </p:nvSpPr>
        <p:spPr>
          <a:xfrm>
            <a:off x="1118623" y="5408719"/>
            <a:ext cx="89211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goals, structures, and procedures for learning in JAVA and basic concepts of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4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5428F0-0E30-4EFD-A17F-9AE0228E3CD1}"/>
              </a:ext>
            </a:extLst>
          </p:cNvPr>
          <p:cNvSpPr/>
          <p:nvPr/>
        </p:nvSpPr>
        <p:spPr>
          <a:xfrm>
            <a:off x="1108352" y="1443119"/>
            <a:ext cx="10738208" cy="5783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 to know the industrial standards, the way we should communicate with colleagues, the ability of learning by our own, communicative skills and many more.</a:t>
            </a:r>
          </a:p>
          <a:p>
            <a:pPr>
              <a:spcAft>
                <a:spcPts val="8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study materials provided by the company are of great importance which would help us for further studies and project development. </a:t>
            </a:r>
          </a:p>
          <a:p>
            <a:pPr>
              <a:spcAft>
                <a:spcPts val="8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internship program has made us understand the career opportunities that can be explored.</a:t>
            </a:r>
          </a:p>
          <a:p>
            <a:pPr marL="285750" indent="-285750">
              <a:spcAft>
                <a:spcPts val="80"/>
              </a:spcAft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internship has helped us to gain the knowledge of coding and to solve the given problem statement.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A84FD-F16A-45F2-AA6A-50C5311DC8C7}"/>
              </a:ext>
            </a:extLst>
          </p:cNvPr>
          <p:cNvSpPr/>
          <p:nvPr/>
        </p:nvSpPr>
        <p:spPr>
          <a:xfrm>
            <a:off x="4293761" y="582789"/>
            <a:ext cx="36615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88659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2AEE512-CC25-4C64-A033-A172F7986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3" y="1676155"/>
            <a:ext cx="11126753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2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A696EE-317D-4C09-A465-31E577C2D55E}"/>
              </a:ext>
            </a:extLst>
          </p:cNvPr>
          <p:cNvSpPr/>
          <p:nvPr/>
        </p:nvSpPr>
        <p:spPr>
          <a:xfrm>
            <a:off x="4593825" y="267869"/>
            <a:ext cx="3004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157011-34AD-42DE-9E70-89A022BB5B11}"/>
              </a:ext>
            </a:extLst>
          </p:cNvPr>
          <p:cNvSpPr/>
          <p:nvPr/>
        </p:nvSpPr>
        <p:spPr>
          <a:xfrm>
            <a:off x="920620" y="1164134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0137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0232C1-9CC5-4B7F-8E9F-EB4EB09C64AF}"/>
              </a:ext>
            </a:extLst>
          </p:cNvPr>
          <p:cNvSpPr/>
          <p:nvPr/>
        </p:nvSpPr>
        <p:spPr>
          <a:xfrm>
            <a:off x="4251585" y="146570"/>
            <a:ext cx="36888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</a:t>
            </a:r>
            <a:endParaRPr lang="en-IN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9B9E8-8514-491B-793C-06028303C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092" y="1070324"/>
            <a:ext cx="3901815" cy="547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6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2F6CC0-E88F-4A6E-A446-AC92555C09AB}"/>
              </a:ext>
            </a:extLst>
          </p:cNvPr>
          <p:cNvSpPr/>
          <p:nvPr/>
        </p:nvSpPr>
        <p:spPr>
          <a:xfrm>
            <a:off x="3490671" y="372532"/>
            <a:ext cx="52106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  <a:endParaRPr lang="en-IN" sz="4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01F66-F9D2-451C-B62D-20BBA4EB9684}"/>
              </a:ext>
            </a:extLst>
          </p:cNvPr>
          <p:cNvSpPr/>
          <p:nvPr/>
        </p:nvSpPr>
        <p:spPr>
          <a:xfrm>
            <a:off x="672103" y="1455011"/>
            <a:ext cx="106086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Exposys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Labs company was founded in JAN 1, 2003 with aim of providing quality training.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B380A-E081-4331-A771-6C335BC8A477}"/>
              </a:ext>
            </a:extLst>
          </p:cNvPr>
          <p:cNvSpPr/>
          <p:nvPr/>
        </p:nvSpPr>
        <p:spPr>
          <a:xfrm>
            <a:off x="447870" y="2783711"/>
            <a:ext cx="10146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</a:t>
            </a: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Vishnuvardhan 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Founder &amp; CEO of Exposys Data Labs.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3B472-A115-444C-9653-FC1F8A2FF76F}"/>
              </a:ext>
            </a:extLst>
          </p:cNvPr>
          <p:cNvSpPr/>
          <p:nvPr/>
        </p:nvSpPr>
        <p:spPr>
          <a:xfrm>
            <a:off x="186911" y="3845107"/>
            <a:ext cx="107952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Exposys Data Labs is a best-in-class learning solutions organization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headquartered in India’s IT capital, Bangalore.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80EDCD-43F1-46FF-9249-877F61924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80" y="5229354"/>
            <a:ext cx="1205112" cy="11598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B578F9-9AA4-64CD-B717-CDA968B1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564" y="27917"/>
            <a:ext cx="2530993" cy="142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0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6091DC-AF97-4791-B3E8-211ECB156AAA}"/>
              </a:ext>
            </a:extLst>
          </p:cNvPr>
          <p:cNvSpPr/>
          <p:nvPr/>
        </p:nvSpPr>
        <p:spPr>
          <a:xfrm>
            <a:off x="3112940" y="295861"/>
            <a:ext cx="59661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  <a:endParaRPr lang="en-IN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580BC1-A4C6-4F03-9C47-7EA2DDDF3E4F}"/>
              </a:ext>
            </a:extLst>
          </p:cNvPr>
          <p:cNvSpPr/>
          <p:nvPr/>
        </p:nvSpPr>
        <p:spPr>
          <a:xfrm>
            <a:off x="845975" y="1223298"/>
            <a:ext cx="110878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2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Exposys Data Labs aims to Solve real world business problems like Automation, Big Data and data Science. </a:t>
            </a:r>
            <a:endParaRPr lang="en-IN" sz="28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81D16-1C35-468D-B11C-CB84E5D4B551}"/>
              </a:ext>
            </a:extLst>
          </p:cNvPr>
          <p:cNvSpPr/>
          <p:nvPr/>
        </p:nvSpPr>
        <p:spPr>
          <a:xfrm>
            <a:off x="845976" y="2255406"/>
            <a:ext cx="110878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team of experts in various technologies help businesses to identify issues , opportunities and prototype solutions using trending technologies like AI, ML, Deep Learning and Data Science.</a:t>
            </a:r>
            <a:endParaRPr lang="en-IN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C8B2C-7482-4EB8-987C-E923C04AF95D}"/>
              </a:ext>
            </a:extLst>
          </p:cNvPr>
          <p:cNvSpPr/>
          <p:nvPr/>
        </p:nvSpPr>
        <p:spPr>
          <a:xfrm>
            <a:off x="845976" y="3779717"/>
            <a:ext cx="105000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2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They follow a human-focused and not technology driven approach to achieve success in our clients endeavors.</a:t>
            </a:r>
            <a:endParaRPr lang="en-IN" sz="28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38F44-835D-494B-BD6D-4C36BAC0D640}"/>
              </a:ext>
            </a:extLst>
          </p:cNvPr>
          <p:cNvSpPr/>
          <p:nvPr/>
        </p:nvSpPr>
        <p:spPr>
          <a:xfrm>
            <a:off x="845976" y="4873140"/>
            <a:ext cx="105000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of Exposys Data Labs is “Our discoveries are beyond belief and if you’re with us, you’ll discover a newer way to think!”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EBE0CD-DA92-49B6-830B-0A0A2DC7F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205" y="5634702"/>
            <a:ext cx="19050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4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27A83E-125C-4683-8F29-6691B4268C30}"/>
              </a:ext>
            </a:extLst>
          </p:cNvPr>
          <p:cNvSpPr/>
          <p:nvPr/>
        </p:nvSpPr>
        <p:spPr>
          <a:xfrm>
            <a:off x="3105917" y="0"/>
            <a:ext cx="59801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WISE TRAINING</a:t>
            </a:r>
            <a:endParaRPr lang="en-IN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E616C-6FBB-477D-A68C-F3730F2F7827}"/>
              </a:ext>
            </a:extLst>
          </p:cNvPr>
          <p:cNvSpPr/>
          <p:nvPr/>
        </p:nvSpPr>
        <p:spPr>
          <a:xfrm>
            <a:off x="3221974" y="707886"/>
            <a:ext cx="5864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DEVELOPEMENT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6EE47D-47BC-4871-ACE6-A972EF5A3062}"/>
              </a:ext>
            </a:extLst>
          </p:cNvPr>
          <p:cNvSpPr/>
          <p:nvPr/>
        </p:nvSpPr>
        <p:spPr>
          <a:xfrm>
            <a:off x="2072621" y="1415772"/>
            <a:ext cx="206659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0170F-D9EC-4860-85E4-CC519FA92F97}"/>
              </a:ext>
            </a:extLst>
          </p:cNvPr>
          <p:cNvSpPr/>
          <p:nvPr/>
        </p:nvSpPr>
        <p:spPr>
          <a:xfrm>
            <a:off x="7744943" y="1415772"/>
            <a:ext cx="206659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F428FA-8E7D-48AE-A398-66F6460E49CB}"/>
              </a:ext>
            </a:extLst>
          </p:cNvPr>
          <p:cNvSpPr/>
          <p:nvPr/>
        </p:nvSpPr>
        <p:spPr>
          <a:xfrm>
            <a:off x="2072621" y="2123658"/>
            <a:ext cx="4835920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FRONT-END DEVELOPER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CLI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GIT AND GITHUB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HTML AND 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4AE89D-C777-49EA-8835-95BF001A5C52}"/>
              </a:ext>
            </a:extLst>
          </p:cNvPr>
          <p:cNvSpPr/>
          <p:nvPr/>
        </p:nvSpPr>
        <p:spPr>
          <a:xfrm>
            <a:off x="7626615" y="2123658"/>
            <a:ext cx="4369837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 TO HTML ,BLOCK ELEMENTS, INLINE ELEMENTS AND FORMS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CSS, FONT &amp; TEXT, SELECTORS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INHERITANCE, COLORS, BOX MODEL, FLEX MODEL</a:t>
            </a:r>
          </a:p>
        </p:txBody>
      </p:sp>
    </p:spTree>
    <p:extLst>
      <p:ext uri="{BB962C8B-B14F-4D97-AF65-F5344CB8AC3E}">
        <p14:creationId xmlns:p14="http://schemas.microsoft.com/office/powerpoint/2010/main" val="283173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27A83E-125C-4683-8F29-6691B4268C30}"/>
              </a:ext>
            </a:extLst>
          </p:cNvPr>
          <p:cNvSpPr/>
          <p:nvPr/>
        </p:nvSpPr>
        <p:spPr>
          <a:xfrm>
            <a:off x="3105917" y="118171"/>
            <a:ext cx="59801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WISE TRAINING</a:t>
            </a:r>
            <a:endParaRPr lang="en-IN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E616C-6FBB-477D-A68C-F3730F2F7827}"/>
              </a:ext>
            </a:extLst>
          </p:cNvPr>
          <p:cNvSpPr/>
          <p:nvPr/>
        </p:nvSpPr>
        <p:spPr>
          <a:xfrm>
            <a:off x="3155028" y="826275"/>
            <a:ext cx="61929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DEVELOPEMENT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6EE47D-47BC-4871-ACE6-A972EF5A3062}"/>
              </a:ext>
            </a:extLst>
          </p:cNvPr>
          <p:cNvSpPr/>
          <p:nvPr/>
        </p:nvSpPr>
        <p:spPr>
          <a:xfrm>
            <a:off x="2072622" y="1527952"/>
            <a:ext cx="206659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0170F-D9EC-4860-85E4-CC519FA92F97}"/>
              </a:ext>
            </a:extLst>
          </p:cNvPr>
          <p:cNvSpPr/>
          <p:nvPr/>
        </p:nvSpPr>
        <p:spPr>
          <a:xfrm>
            <a:off x="7638817" y="1527952"/>
            <a:ext cx="206659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C4E21-E253-4C6A-884C-61818C9A259E}"/>
              </a:ext>
            </a:extLst>
          </p:cNvPr>
          <p:cNvSpPr/>
          <p:nvPr/>
        </p:nvSpPr>
        <p:spPr>
          <a:xfrm>
            <a:off x="1710127" y="2060180"/>
            <a:ext cx="4385873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JS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CONDITONAL STATEMENTS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&amp; FUNCTIONS &amp; OBJECTS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418B9-E162-4BAD-A407-453AD9759B29}"/>
              </a:ext>
            </a:extLst>
          </p:cNvPr>
          <p:cNvSpPr/>
          <p:nvPr/>
        </p:nvSpPr>
        <p:spPr>
          <a:xfrm>
            <a:off x="6675121" y="2060181"/>
            <a:ext cx="4587240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| DOM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| ADVANCED SELECTORS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FLEXBOX &amp; GRIDS DOM, JSON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</a:p>
        </p:txBody>
      </p:sp>
    </p:spTree>
    <p:extLst>
      <p:ext uri="{BB962C8B-B14F-4D97-AF65-F5344CB8AC3E}">
        <p14:creationId xmlns:p14="http://schemas.microsoft.com/office/powerpoint/2010/main" val="99344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7FE6B-0A95-4236-ACD0-45F805B8EDA0}"/>
              </a:ext>
            </a:extLst>
          </p:cNvPr>
          <p:cNvSpPr/>
          <p:nvPr/>
        </p:nvSpPr>
        <p:spPr>
          <a:xfrm>
            <a:off x="3609389" y="333183"/>
            <a:ext cx="49732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CE97A6-2EB5-4174-A520-008BCA7FAB2F}"/>
              </a:ext>
            </a:extLst>
          </p:cNvPr>
          <p:cNvSpPr/>
          <p:nvPr/>
        </p:nvSpPr>
        <p:spPr>
          <a:xfrm>
            <a:off x="445477" y="1969477"/>
            <a:ext cx="112072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800" dirty="0">
              <a:solidFill>
                <a:srgbClr val="3A3A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800" dirty="0">
              <a:solidFill>
                <a:srgbClr val="3A3A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Wingdings" panose="05000000000000000000" pitchFamily="2" charset="2"/>
              <a:buChar char="q"/>
            </a:pPr>
            <a:endParaRPr lang="en-US" sz="2800" i="0" dirty="0"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3A3A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Wingdings" panose="05000000000000000000" pitchFamily="2" charset="2"/>
              <a:buChar char="q"/>
            </a:pPr>
            <a:endParaRPr lang="en-US" sz="2800" i="0" dirty="0"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3A3A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Wingdings" panose="05000000000000000000" pitchFamily="2" charset="2"/>
              <a:buChar char="q"/>
            </a:pPr>
            <a:endParaRPr lang="en-US" sz="2800" i="0" dirty="0"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3A3A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800" i="0" dirty="0"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1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992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5093</TotalTime>
  <Words>646</Words>
  <Application>Microsoft Office PowerPoint</Application>
  <PresentationFormat>Widescreen</PresentationFormat>
  <Paragraphs>122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Rutu Shastri</dc:creator>
  <cp:lastModifiedBy>mihir prashanth shetty</cp:lastModifiedBy>
  <cp:revision>101</cp:revision>
  <dcterms:created xsi:type="dcterms:W3CDTF">2022-05-02T13:22:19Z</dcterms:created>
  <dcterms:modified xsi:type="dcterms:W3CDTF">2022-05-31T08:21:12Z</dcterms:modified>
</cp:coreProperties>
</file>