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F04E-A698-DEB4-F448-99CC750E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2653-2195-A281-FBF2-EFB35292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D08C-2A5F-B27E-ECA4-8F03189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0920-DCD0-2EAD-76B1-E3EC85B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BC84-99BB-EBFC-7C9B-174C35B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44CB-E6A5-C067-C26D-213A6221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70A8-BB34-DEC5-A15B-40E613B9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0104-9E7E-FD59-B2EC-F743F845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E9EC-EDA6-F2A0-5600-B422973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C9B2-6304-1436-AF7E-EA4EE3E7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A544A-8CE7-0054-8490-68BDFCFCB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C789F-4EA4-AA6F-2FE3-16D0F49C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9536-982A-1E95-C1B7-A47DAC53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3798-E8A3-3959-E512-7AA0313E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B4E1-F6D0-2CFA-BAA4-2BE55AE7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AAF-AEBC-A205-8281-697ECEBC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11D0-9097-0413-8C4A-9F55F80F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8BB8-4BA6-B2FF-850F-5C0106B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8240-74AC-8786-48B5-6559720F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71CE-DD79-CB25-AE0F-441F1C20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E6B3-38D7-7B9F-79B1-4AAE471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50B2-32FD-7352-307B-08B2E32E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B6B1-A2E1-0270-6D09-FCB08C44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3E46-859D-01FC-7573-000774FB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7764-6B21-E482-FECF-A9D50448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FDFA-5425-0443-6207-FB34EB0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8775-4E56-E0AA-139C-F8A4E108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BCDD-4829-EBA7-002C-3764FB91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A7F7-89AF-C572-7B90-E3F7900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FB4DD-39C5-7453-5B02-8C284428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91E76-966B-DDE5-399F-A9B7576F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387-6FDD-4369-1CFE-6EA28DBF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CD38-0891-C720-815B-D298878D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93ECF-0935-DE80-1E90-9423DCC5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02296-BEB3-EB0C-8F84-A5CC65E9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4DB7B-A171-B6BB-BD19-CFFAF2BD2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0767-8A51-7DD8-B975-452ABB59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AC722-48C1-07F6-CC77-DC08676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6A870-93E6-4B37-7D57-1BE07769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97B0-65D1-4F69-EE6B-4F70DD9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5C5C-E2E1-5F7B-F8E4-3CA16D6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301C5-F269-F71B-C1A0-DE316375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06210-3D4A-1748-D0E3-D3191E99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6F550-1B20-F411-ED51-82AB493E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99048-1F03-EFAD-9E26-A4EF2DC9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33B8-EC68-5BF9-F4B6-7C7E143B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025-3B2E-A4E1-5150-2B3CC90C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2A76-DC4E-DC25-ABC9-F1237ADB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49BAB-67CF-323A-09A7-06C6E15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4906-4698-71A9-055C-D6860C88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17FC-CDB5-DE1B-44A0-081B914C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9CF6-F907-AC56-B041-EC6889A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88AA-67B1-6E1B-BE4C-D4C88F46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18432-4249-EE7E-AC4D-57EED9A3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EB23E-2EC9-121B-72DD-BE5603F0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2FFEB-D713-BFF6-F808-7D0BF4EF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3445-4038-13D5-EDD7-67ECDAC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71B3D-0A71-F67B-6E0A-900805E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92E5A-6C5B-005E-9DAF-661437C5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9013-1327-1A16-B03A-DE9F7B1B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4B61-FD39-5277-543A-EDF1B5454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5C8E-E481-4FCC-B1A2-9BE9C73A8E1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018F-56B3-5274-A23A-9EC8CCEC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96DA-DC5D-1B51-511D-B49D62C7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96B3-C0B4-41D4-96F3-8ADA427B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ar&#10;&#10;Description automatically generated">
            <a:extLst>
              <a:ext uri="{FF2B5EF4-FFF2-40B4-BE49-F238E27FC236}">
                <a16:creationId xmlns:a16="http://schemas.microsoft.com/office/drawing/2014/main" id="{4E7DC359-D1BE-41E0-EEA1-A545E0F0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9" t="44889" r="32741" b="42815"/>
          <a:stretch/>
        </p:blipFill>
        <p:spPr>
          <a:xfrm>
            <a:off x="4917440" y="4927600"/>
            <a:ext cx="2357120" cy="843280"/>
          </a:xfrm>
          <a:prstGeom prst="rect">
            <a:avLst/>
          </a:prstGeom>
        </p:spPr>
      </p:pic>
      <p:pic>
        <p:nvPicPr>
          <p:cNvPr id="7" name="Picture 6" descr="A map of india with different colored areas&#10;&#10;Description automatically generated">
            <a:extLst>
              <a:ext uri="{FF2B5EF4-FFF2-40B4-BE49-F238E27FC236}">
                <a16:creationId xmlns:a16="http://schemas.microsoft.com/office/drawing/2014/main" id="{6DB1690B-6456-CC6B-7C56-15057552A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60" y="132080"/>
            <a:ext cx="4155440" cy="4155440"/>
          </a:xfrm>
          <a:prstGeom prst="rect">
            <a:avLst/>
          </a:prstGeom>
        </p:spPr>
      </p:pic>
      <p:pic>
        <p:nvPicPr>
          <p:cNvPr id="9" name="Picture 8" descr="A map of india with black text&#10;&#10;Description automatically generated">
            <a:extLst>
              <a:ext uri="{FF2B5EF4-FFF2-40B4-BE49-F238E27FC236}">
                <a16:creationId xmlns:a16="http://schemas.microsoft.com/office/drawing/2014/main" id="{204EC61F-260D-CCAA-6881-4D8D76A07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1" y="132081"/>
            <a:ext cx="4155439" cy="4155439"/>
          </a:xfrm>
          <a:prstGeom prst="rect">
            <a:avLst/>
          </a:prstGeom>
        </p:spPr>
      </p:pic>
      <p:pic>
        <p:nvPicPr>
          <p:cNvPr id="11" name="Picture 10" descr="A map of india with black text&#10;&#10;Description automatically generated">
            <a:extLst>
              <a:ext uri="{FF2B5EF4-FFF2-40B4-BE49-F238E27FC236}">
                <a16:creationId xmlns:a16="http://schemas.microsoft.com/office/drawing/2014/main" id="{CEB8343A-9738-4995-DEEE-A3D5BEA49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"/>
            <a:ext cx="4155440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BATTCOCK</dc:creator>
  <cp:lastModifiedBy>Gabriel BATTCOCK</cp:lastModifiedBy>
  <cp:revision>1</cp:revision>
  <dcterms:created xsi:type="dcterms:W3CDTF">2024-05-29T08:53:06Z</dcterms:created>
  <dcterms:modified xsi:type="dcterms:W3CDTF">2024-05-29T08:57:49Z</dcterms:modified>
</cp:coreProperties>
</file>