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вгений" initials="Е" lastIdx="1" clrIdx="0">
    <p:extLst>
      <p:ext uri="{19B8F6BF-5375-455C-9EA6-DF929625EA0E}">
        <p15:presenceInfo xmlns:p15="http://schemas.microsoft.com/office/powerpoint/2012/main" userId="6122f15928e3a3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82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en.wikipedia.org/wiki/The_Game_(1997_film)" TargetMode="External"/><Relationship Id="rId4" Type="http://schemas.openxmlformats.org/officeDocument/2006/relationships/hyperlink" Target="https://www.youtube.com/watch?app=desktop&amp;v=nsKdR05ZsG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ru-RU" dirty="0"/>
          </a:p>
        </p:txBody>
      </p:sp>
      <p:pic>
        <p:nvPicPr>
          <p:cNvPr id="4" name="Image 0" descr="preencoded.png"/>
          <p:cNvPicPr>
            <a:picLocks noChangeAspect="1"/>
          </p:cNvPicPr>
          <p:nvPr/>
        </p:nvPicPr>
        <p:blipFill>
          <a:blip r:embed="rId3"/>
          <a:stretch>
            <a:fillRect/>
          </a:stretch>
        </p:blipFill>
        <p:spPr>
          <a:xfrm>
            <a:off x="8995756" y="401940"/>
            <a:ext cx="4949687" cy="7424530"/>
          </a:xfrm>
          <a:prstGeom prst="rect">
            <a:avLst/>
          </a:prstGeom>
        </p:spPr>
      </p:pic>
      <p:sp>
        <p:nvSpPr>
          <p:cNvPr id="5" name="Text 2"/>
          <p:cNvSpPr/>
          <p:nvPr/>
        </p:nvSpPr>
        <p:spPr>
          <a:xfrm>
            <a:off x="833199" y="2236946"/>
            <a:ext cx="6665952" cy="833199"/>
          </a:xfrm>
          <a:prstGeom prst="rect">
            <a:avLst/>
          </a:prstGeom>
          <a:noFill/>
          <a:ln/>
        </p:spPr>
        <p:txBody>
          <a:bodyPr wrap="none" rtlCol="0" anchor="t"/>
          <a:lstStyle/>
          <a:p>
            <a:pPr marL="0" indent="0">
              <a:lnSpc>
                <a:spcPts val="6561"/>
              </a:lnSpc>
              <a:buNone/>
            </a:pPr>
            <a:r>
              <a:rPr lang="en-US" sz="5249" b="1" kern="0" spc="-157" dirty="0">
                <a:solidFill>
                  <a:srgbClr val="FFFFFF"/>
                </a:solidFill>
                <a:ea typeface="Inter" pitchFamily="34" charset="-122"/>
                <a:cs typeface="Inter" pitchFamily="34" charset="-120"/>
              </a:rPr>
              <a:t>The Game (1997)</a:t>
            </a:r>
            <a:endParaRPr lang="en-US" sz="5249" dirty="0"/>
          </a:p>
        </p:txBody>
      </p:sp>
      <p:sp>
        <p:nvSpPr>
          <p:cNvPr id="6" name="Text 3"/>
          <p:cNvSpPr/>
          <p:nvPr/>
        </p:nvSpPr>
        <p:spPr>
          <a:xfrm>
            <a:off x="833199" y="3403402"/>
            <a:ext cx="7477601" cy="710803"/>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The Game is a psychological thriller film directed by David Fincher and starring Michael Douglas and Sean Penn.</a:t>
            </a:r>
            <a:endParaRPr lang="en-US" sz="1750" dirty="0"/>
          </a:p>
        </p:txBody>
      </p:sp>
      <p:sp>
        <p:nvSpPr>
          <p:cNvPr id="7" name="Text 4"/>
          <p:cNvSpPr/>
          <p:nvPr/>
        </p:nvSpPr>
        <p:spPr>
          <a:xfrm>
            <a:off x="833199" y="4364117"/>
            <a:ext cx="7477601" cy="710803"/>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Nicholas Van Orton, a wealthy banker, is given a mysterious gift by his brother, leading him on a twisted and mind-bending journey.</a:t>
            </a:r>
            <a:endParaRPr lang="en-US" sz="1750" dirty="0"/>
          </a:p>
        </p:txBody>
      </p:sp>
      <p:sp>
        <p:nvSpPr>
          <p:cNvPr id="15" name="Прямоугольник: скругленные углы 14">
            <a:hlinkClick r:id="rId4"/>
            <a:extLst>
              <a:ext uri="{FF2B5EF4-FFF2-40B4-BE49-F238E27FC236}">
                <a16:creationId xmlns:a16="http://schemas.microsoft.com/office/drawing/2014/main" id="{6008ECD0-A12A-46DC-9D30-AE9A1E87CD0A}"/>
              </a:ext>
            </a:extLst>
          </p:cNvPr>
          <p:cNvSpPr/>
          <p:nvPr/>
        </p:nvSpPr>
        <p:spPr>
          <a:xfrm>
            <a:off x="856228" y="5307091"/>
            <a:ext cx="1939955" cy="710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Watch trailer</a:t>
            </a:r>
          </a:p>
        </p:txBody>
      </p:sp>
      <p:sp>
        <p:nvSpPr>
          <p:cNvPr id="16" name="Прямоугольник: скругленные углы 15">
            <a:hlinkClick r:id="rId5"/>
            <a:extLst>
              <a:ext uri="{FF2B5EF4-FFF2-40B4-BE49-F238E27FC236}">
                <a16:creationId xmlns:a16="http://schemas.microsoft.com/office/drawing/2014/main" id="{BD82F218-85C5-4856-9473-72045F055ED9}"/>
              </a:ext>
            </a:extLst>
          </p:cNvPr>
          <p:cNvSpPr/>
          <p:nvPr/>
        </p:nvSpPr>
        <p:spPr>
          <a:xfrm>
            <a:off x="3064539" y="5307091"/>
            <a:ext cx="1805636" cy="710803"/>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Learn More</a:t>
            </a:r>
            <a:endParaRPr lang="ru-RU"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586409" y="453224"/>
            <a:ext cx="4757531" cy="7136296"/>
          </a:xfrm>
          <a:prstGeom prst="rect">
            <a:avLst/>
          </a:prstGeom>
        </p:spPr>
      </p:pic>
      <p:sp>
        <p:nvSpPr>
          <p:cNvPr id="5" name="Text 2"/>
          <p:cNvSpPr/>
          <p:nvPr/>
        </p:nvSpPr>
        <p:spPr>
          <a:xfrm>
            <a:off x="6319599" y="2712482"/>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ea typeface="Inter" pitchFamily="34" charset="-122"/>
                <a:cs typeface="Inter" pitchFamily="34" charset="-120"/>
              </a:rPr>
              <a:t>Plot summary</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mj-lt"/>
                <a:ea typeface="Inter" pitchFamily="34" charset="-122"/>
                <a:cs typeface="Inter" pitchFamily="34" charset="-120"/>
              </a:rPr>
              <a:t>The Game is a psychological thriller that follows Nicholas Van Orton, a wealthy banker, as he becomes immersed in a mysterious and elaborate game orchestrated by an enigmatic organization. As Nicholas delves deeper into the game, reality blurs, leading to unexpected twists and turns that challenge his sanity and perception of truth.</a:t>
            </a:r>
            <a:endParaRPr lang="en-US" sz="175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861304"/>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ea typeface="Inter" pitchFamily="34" charset="-122"/>
                <a:cs typeface="Inter" pitchFamily="34" charset="-120"/>
              </a:rPr>
              <a:t>Main characters</a:t>
            </a:r>
            <a:endParaRPr lang="en-US" sz="4374" dirty="0"/>
          </a:p>
        </p:txBody>
      </p:sp>
      <p:sp>
        <p:nvSpPr>
          <p:cNvPr id="5" name="Text 3"/>
          <p:cNvSpPr/>
          <p:nvPr/>
        </p:nvSpPr>
        <p:spPr>
          <a:xfrm>
            <a:off x="2037993" y="3111103"/>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ea typeface="Inter" pitchFamily="34" charset="-122"/>
                <a:cs typeface="Inter" pitchFamily="34" charset="-120"/>
              </a:rPr>
              <a:t>Nicholas Van Orton</a:t>
            </a:r>
            <a:endParaRPr lang="en-US" sz="2187" dirty="0"/>
          </a:p>
        </p:txBody>
      </p:sp>
      <p:sp>
        <p:nvSpPr>
          <p:cNvPr id="6" name="Text 4"/>
          <p:cNvSpPr/>
          <p:nvPr/>
        </p:nvSpPr>
        <p:spPr>
          <a:xfrm>
            <a:off x="2037993" y="3680460"/>
            <a:ext cx="3156347" cy="2132409"/>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The wealthy and jaded banker who is the protagonist of the movie. He becomes embroiled in a life-altering "game" that challenges his perception of reality.</a:t>
            </a:r>
            <a:endParaRPr lang="en-US" sz="1750" dirty="0"/>
          </a:p>
        </p:txBody>
      </p:sp>
      <p:sp>
        <p:nvSpPr>
          <p:cNvPr id="7" name="Text 5"/>
          <p:cNvSpPr/>
          <p:nvPr/>
        </p:nvSpPr>
        <p:spPr>
          <a:xfrm>
            <a:off x="5743932" y="3111103"/>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ea typeface="Inter" pitchFamily="34" charset="-122"/>
                <a:cs typeface="Inter" pitchFamily="34" charset="-120"/>
              </a:rPr>
              <a:t>Christine</a:t>
            </a:r>
            <a:endParaRPr lang="en-US" sz="2187" dirty="0"/>
          </a:p>
        </p:txBody>
      </p:sp>
      <p:sp>
        <p:nvSpPr>
          <p:cNvPr id="8" name="Text 6"/>
          <p:cNvSpPr/>
          <p:nvPr/>
        </p:nvSpPr>
        <p:spPr>
          <a:xfrm>
            <a:off x="5743932" y="3680460"/>
            <a:ext cx="3156347" cy="1777008"/>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Nicholas's enigmatic and intriguing waitress at the restaurant, who has an air of mystery surrounding her true intentions and allegiances.</a:t>
            </a:r>
            <a:endParaRPr lang="en-US" sz="1750" dirty="0"/>
          </a:p>
        </p:txBody>
      </p:sp>
      <p:sp>
        <p:nvSpPr>
          <p:cNvPr id="9" name="Text 7"/>
          <p:cNvSpPr/>
          <p:nvPr/>
        </p:nvSpPr>
        <p:spPr>
          <a:xfrm>
            <a:off x="9449872" y="3111103"/>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ea typeface="Inter" pitchFamily="34" charset="-122"/>
                <a:cs typeface="Inter" pitchFamily="34" charset="-120"/>
              </a:rPr>
              <a:t>Conrad</a:t>
            </a:r>
            <a:endParaRPr lang="en-US" sz="2187" dirty="0"/>
          </a:p>
        </p:txBody>
      </p:sp>
      <p:sp>
        <p:nvSpPr>
          <p:cNvPr id="10" name="Text 8"/>
          <p:cNvSpPr/>
          <p:nvPr/>
        </p:nvSpPr>
        <p:spPr>
          <a:xfrm>
            <a:off x="9449872" y="3680460"/>
            <a:ext cx="3156347" cy="2487811"/>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Nicholas's brother, who introduces him to the mysterious game. Their relationship is strained, and Conrad's motives are ambiguous throughout the movie.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585079"/>
            <a:ext cx="5848707" cy="694373"/>
          </a:xfrm>
          <a:prstGeom prst="rect">
            <a:avLst/>
          </a:prstGeom>
          <a:noFill/>
          <a:ln/>
        </p:spPr>
        <p:txBody>
          <a:bodyPr wrap="none" rtlCol="0" anchor="t"/>
          <a:lstStyle/>
          <a:p>
            <a:pPr marL="0" indent="0">
              <a:lnSpc>
                <a:spcPts val="5468"/>
              </a:lnSpc>
              <a:buNone/>
            </a:pPr>
            <a:r>
              <a:rPr lang="en-US" sz="4374" b="1" kern="0" spc="-131" dirty="0">
                <a:solidFill>
                  <a:srgbClr val="FFFFFF"/>
                </a:solidFill>
                <a:ea typeface="Inter" pitchFamily="34" charset="-122"/>
                <a:cs typeface="Inter" pitchFamily="34" charset="-120"/>
              </a:rPr>
              <a:t>Key themes and motifs</a:t>
            </a:r>
            <a:endParaRPr lang="en-US" sz="4374" dirty="0"/>
          </a:p>
        </p:txBody>
      </p:sp>
      <p:sp>
        <p:nvSpPr>
          <p:cNvPr id="5" name="Shape 3"/>
          <p:cNvSpPr/>
          <p:nvPr/>
        </p:nvSpPr>
        <p:spPr>
          <a:xfrm>
            <a:off x="2037993" y="2952988"/>
            <a:ext cx="388739" cy="388739"/>
          </a:xfrm>
          <a:prstGeom prst="roundRect">
            <a:avLst>
              <a:gd name="adj" fmla="val 25722"/>
            </a:avLst>
          </a:prstGeom>
          <a:solidFill>
            <a:srgbClr val="110080"/>
          </a:solidFill>
          <a:ln w="7620">
            <a:solidFill>
              <a:srgbClr val="2A1999"/>
            </a:solidFill>
            <a:prstDash val="solid"/>
          </a:ln>
        </p:spPr>
      </p:sp>
      <p:sp>
        <p:nvSpPr>
          <p:cNvPr id="6" name="Text 4"/>
          <p:cNvSpPr/>
          <p:nvPr/>
        </p:nvSpPr>
        <p:spPr>
          <a:xfrm>
            <a:off x="2648903" y="2973705"/>
            <a:ext cx="2759154" cy="347186"/>
          </a:xfrm>
          <a:prstGeom prst="rect">
            <a:avLst/>
          </a:prstGeom>
          <a:noFill/>
          <a:ln/>
        </p:spPr>
        <p:txBody>
          <a:bodyPr wrap="none" rtlCol="0" anchor="t"/>
          <a:lstStyle/>
          <a:p>
            <a:pPr marL="0" indent="0">
              <a:lnSpc>
                <a:spcPts val="2734"/>
              </a:lnSpc>
              <a:buNone/>
            </a:pPr>
            <a:r>
              <a:rPr lang="en-US" sz="2187" b="1" kern="0" spc="-66" dirty="0">
                <a:solidFill>
                  <a:srgbClr val="E5E0DF"/>
                </a:solidFill>
                <a:ea typeface="Inter" pitchFamily="34" charset="-122"/>
                <a:cs typeface="Inter" pitchFamily="34" charset="-120"/>
              </a:rPr>
              <a:t>Paranoia and Reality</a:t>
            </a:r>
            <a:endParaRPr lang="en-US" sz="2187" dirty="0"/>
          </a:p>
        </p:txBody>
      </p:sp>
      <p:sp>
        <p:nvSpPr>
          <p:cNvPr id="7" name="Text 5"/>
          <p:cNvSpPr/>
          <p:nvPr/>
        </p:nvSpPr>
        <p:spPr>
          <a:xfrm>
            <a:off x="2648903" y="3454122"/>
            <a:ext cx="2759154" cy="2487811"/>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The movie explores the blurred lines between reality and illusion, inducing a sense of paranoia in both the protagonist and the audience.</a:t>
            </a:r>
            <a:endParaRPr lang="en-US" sz="1750" dirty="0"/>
          </a:p>
        </p:txBody>
      </p:sp>
      <p:sp>
        <p:nvSpPr>
          <p:cNvPr id="8" name="Shape 6"/>
          <p:cNvSpPr/>
          <p:nvPr/>
        </p:nvSpPr>
        <p:spPr>
          <a:xfrm>
            <a:off x="5630228" y="2952988"/>
            <a:ext cx="388739" cy="388739"/>
          </a:xfrm>
          <a:prstGeom prst="roundRect">
            <a:avLst>
              <a:gd name="adj" fmla="val 25722"/>
            </a:avLst>
          </a:prstGeom>
          <a:solidFill>
            <a:srgbClr val="110080"/>
          </a:solidFill>
          <a:ln w="7620">
            <a:solidFill>
              <a:srgbClr val="2A1999"/>
            </a:solidFill>
            <a:prstDash val="solid"/>
          </a:ln>
        </p:spPr>
      </p:sp>
      <p:sp>
        <p:nvSpPr>
          <p:cNvPr id="9" name="Text 7"/>
          <p:cNvSpPr/>
          <p:nvPr/>
        </p:nvSpPr>
        <p:spPr>
          <a:xfrm>
            <a:off x="6241137" y="2973705"/>
            <a:ext cx="2759154" cy="347186"/>
          </a:xfrm>
          <a:prstGeom prst="rect">
            <a:avLst/>
          </a:prstGeom>
          <a:noFill/>
          <a:ln/>
        </p:spPr>
        <p:txBody>
          <a:bodyPr wrap="none" rtlCol="0" anchor="t"/>
          <a:lstStyle/>
          <a:p>
            <a:pPr marL="0" indent="0">
              <a:lnSpc>
                <a:spcPts val="2734"/>
              </a:lnSpc>
              <a:buNone/>
            </a:pPr>
            <a:r>
              <a:rPr lang="en-US" sz="2187" b="1" kern="0" spc="-66" dirty="0">
                <a:solidFill>
                  <a:srgbClr val="E5E0DF"/>
                </a:solidFill>
                <a:ea typeface="Inter" pitchFamily="34" charset="-122"/>
                <a:cs typeface="Inter" pitchFamily="34" charset="-120"/>
              </a:rPr>
              <a:t>Game of Control</a:t>
            </a:r>
            <a:endParaRPr lang="en-US" sz="2187" dirty="0"/>
          </a:p>
        </p:txBody>
      </p:sp>
      <p:sp>
        <p:nvSpPr>
          <p:cNvPr id="10" name="Text 8"/>
          <p:cNvSpPr/>
          <p:nvPr/>
        </p:nvSpPr>
        <p:spPr>
          <a:xfrm>
            <a:off x="6241137" y="3454122"/>
            <a:ext cx="2759154" cy="2487811"/>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The theme of control and manipulation runs deep, as the protagonist is unwittingly pulled into a game where boundaries between choice and coercion blur.</a:t>
            </a:r>
            <a:endParaRPr lang="en-US" sz="1750" dirty="0"/>
          </a:p>
        </p:txBody>
      </p:sp>
      <p:sp>
        <p:nvSpPr>
          <p:cNvPr id="11" name="Shape 9"/>
          <p:cNvSpPr/>
          <p:nvPr/>
        </p:nvSpPr>
        <p:spPr>
          <a:xfrm>
            <a:off x="9222462" y="2952988"/>
            <a:ext cx="388739" cy="388739"/>
          </a:xfrm>
          <a:prstGeom prst="roundRect">
            <a:avLst>
              <a:gd name="adj" fmla="val 25722"/>
            </a:avLst>
          </a:prstGeom>
          <a:solidFill>
            <a:srgbClr val="110080"/>
          </a:solidFill>
          <a:ln w="7620">
            <a:solidFill>
              <a:srgbClr val="2A1999"/>
            </a:solidFill>
            <a:prstDash val="solid"/>
          </a:ln>
        </p:spPr>
      </p:sp>
      <p:sp>
        <p:nvSpPr>
          <p:cNvPr id="12" name="Text 10"/>
          <p:cNvSpPr/>
          <p:nvPr/>
        </p:nvSpPr>
        <p:spPr>
          <a:xfrm>
            <a:off x="9833372" y="2973705"/>
            <a:ext cx="2759154" cy="694373"/>
          </a:xfrm>
          <a:prstGeom prst="rect">
            <a:avLst/>
          </a:prstGeom>
          <a:noFill/>
          <a:ln/>
        </p:spPr>
        <p:txBody>
          <a:bodyPr wrap="square" rtlCol="0" anchor="t"/>
          <a:lstStyle/>
          <a:p>
            <a:pPr marL="0" indent="0">
              <a:lnSpc>
                <a:spcPts val="2734"/>
              </a:lnSpc>
              <a:buNone/>
            </a:pPr>
            <a:r>
              <a:rPr lang="en-US" sz="2187" b="1" kern="0" spc="-66" dirty="0">
                <a:solidFill>
                  <a:srgbClr val="E5E0DF"/>
                </a:solidFill>
                <a:ea typeface="Inter" pitchFamily="34" charset="-122"/>
                <a:cs typeface="Inter" pitchFamily="34" charset="-120"/>
              </a:rPr>
              <a:t>Redemption and Self-Discovery</a:t>
            </a:r>
            <a:endParaRPr lang="en-US" sz="2187" dirty="0"/>
          </a:p>
        </p:txBody>
      </p:sp>
      <p:sp>
        <p:nvSpPr>
          <p:cNvPr id="13" name="Text 11"/>
          <p:cNvSpPr/>
          <p:nvPr/>
        </p:nvSpPr>
        <p:spPr>
          <a:xfrm>
            <a:off x="9833372" y="3801308"/>
            <a:ext cx="2759154" cy="2843213"/>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The film explores the idea that sometimes one must confront their darkest fears and face the consequences of their past actions in order to find true redemption and self-acceptance.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37993" y="2337554"/>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ea typeface="Inter" pitchFamily="34" charset="-122"/>
                <a:cs typeface="Inter" pitchFamily="34" charset="-120"/>
              </a:rPr>
              <a:t>Quotes</a:t>
            </a:r>
            <a:endParaRPr lang="en-US" sz="4374" dirty="0"/>
          </a:p>
        </p:txBody>
      </p:sp>
      <p:sp>
        <p:nvSpPr>
          <p:cNvPr id="7" name="Text 4"/>
          <p:cNvSpPr/>
          <p:nvPr/>
        </p:nvSpPr>
        <p:spPr>
          <a:xfrm>
            <a:off x="2037993" y="3365183"/>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ea typeface="Inter" pitchFamily="34" charset="-122"/>
                <a:cs typeface="Inter" pitchFamily="34" charset="-120"/>
              </a:rPr>
              <a:t>"Discovering the object of the game </a:t>
            </a:r>
            <a:r>
              <a:rPr lang="en-US" sz="1750" i="1" kern="0" spc="-35" dirty="0">
                <a:solidFill>
                  <a:srgbClr val="E5E0DF"/>
                </a:solidFill>
                <a:ea typeface="Inter" pitchFamily="34" charset="-122"/>
                <a:cs typeface="Inter" pitchFamily="34" charset="-120"/>
              </a:rPr>
              <a:t>is</a:t>
            </a:r>
            <a:r>
              <a:rPr lang="en-US" sz="1750" kern="0" spc="-35" dirty="0">
                <a:solidFill>
                  <a:srgbClr val="E5E0DF"/>
                </a:solidFill>
                <a:ea typeface="Inter" pitchFamily="34" charset="-122"/>
                <a:cs typeface="Inter" pitchFamily="34" charset="-120"/>
              </a:rPr>
              <a:t> the object of the game."</a:t>
            </a:r>
            <a:endParaRPr lang="en-US" sz="1750" dirty="0"/>
          </a:p>
        </p:txBody>
      </p:sp>
      <p:sp>
        <p:nvSpPr>
          <p:cNvPr id="8" name="Text 5"/>
          <p:cNvSpPr/>
          <p:nvPr/>
        </p:nvSpPr>
        <p:spPr>
          <a:xfrm>
            <a:off x="2037993" y="3970496"/>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ea typeface="Inter" pitchFamily="34" charset="-122"/>
                <a:cs typeface="Inter" pitchFamily="34" charset="-120"/>
              </a:rPr>
              <a:t>"I was drugged and left for dead in Mexico — and all I got was this stupid T-short."</a:t>
            </a:r>
            <a:endParaRPr lang="en-US" sz="1750" dirty="0"/>
          </a:p>
        </p:txBody>
      </p:sp>
      <p:sp>
        <p:nvSpPr>
          <p:cNvPr id="9" name="Text 6"/>
          <p:cNvSpPr/>
          <p:nvPr/>
        </p:nvSpPr>
        <p:spPr>
          <a:xfrm>
            <a:off x="2037993" y="4575810"/>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ea typeface="Inter" pitchFamily="34" charset="-122"/>
                <a:cs typeface="Inter" pitchFamily="34" charset="-120"/>
              </a:rPr>
              <a:t>"Only those who enter high society are given the pleasure of neglecting them."</a:t>
            </a:r>
            <a:endParaRPr lang="en-US" sz="1750" dirty="0"/>
          </a:p>
        </p:txBody>
      </p:sp>
      <p:sp>
        <p:nvSpPr>
          <p:cNvPr id="10" name="Text 7"/>
          <p:cNvSpPr/>
          <p:nvPr/>
        </p:nvSpPr>
        <p:spPr>
          <a:xfrm>
            <a:off x="2037993" y="5181124"/>
            <a:ext cx="10554414" cy="710803"/>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"They just fuck you and they fuck you and they fuck you, and then just when you think it's all over, that's when the real fucking starts." </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88235" y="373711"/>
            <a:ext cx="4810539" cy="7215809"/>
          </a:xfrm>
          <a:prstGeom prst="rect">
            <a:avLst/>
          </a:prstGeom>
        </p:spPr>
      </p:pic>
      <p:sp>
        <p:nvSpPr>
          <p:cNvPr id="5" name="Text 2"/>
          <p:cNvSpPr/>
          <p:nvPr/>
        </p:nvSpPr>
        <p:spPr>
          <a:xfrm>
            <a:off x="6319599" y="2998470"/>
            <a:ext cx="6665952" cy="833199"/>
          </a:xfrm>
          <a:prstGeom prst="rect">
            <a:avLst/>
          </a:prstGeom>
          <a:noFill/>
          <a:ln/>
        </p:spPr>
        <p:txBody>
          <a:bodyPr wrap="none" rtlCol="0" anchor="t"/>
          <a:lstStyle/>
          <a:p>
            <a:pPr marL="0" indent="0">
              <a:lnSpc>
                <a:spcPts val="6561"/>
              </a:lnSpc>
              <a:buNone/>
            </a:pPr>
            <a:r>
              <a:rPr lang="en-US" sz="5249" b="1" kern="0" spc="-157" dirty="0">
                <a:solidFill>
                  <a:srgbClr val="FFFFFF"/>
                </a:solidFill>
                <a:ea typeface="Inter" pitchFamily="34" charset="-122"/>
                <a:cs typeface="Inter" pitchFamily="34" charset="-120"/>
              </a:rPr>
              <a:t>Conclusion</a:t>
            </a:r>
            <a:endParaRPr lang="en-US" sz="5249" dirty="0"/>
          </a:p>
        </p:txBody>
      </p:sp>
      <p:sp>
        <p:nvSpPr>
          <p:cNvPr id="6" name="Text 3"/>
          <p:cNvSpPr/>
          <p:nvPr/>
        </p:nvSpPr>
        <p:spPr>
          <a:xfrm>
            <a:off x="6319599" y="4164925"/>
            <a:ext cx="7477601" cy="1066205"/>
          </a:xfrm>
          <a:prstGeom prst="rect">
            <a:avLst/>
          </a:prstGeom>
          <a:noFill/>
          <a:ln/>
        </p:spPr>
        <p:txBody>
          <a:bodyPr wrap="square" rtlCol="0" anchor="t"/>
          <a:lstStyle/>
          <a:p>
            <a:pPr marL="0" indent="0">
              <a:lnSpc>
                <a:spcPts val="2799"/>
              </a:lnSpc>
              <a:buNone/>
            </a:pPr>
            <a:r>
              <a:rPr lang="en-US" sz="1750" kern="0" spc="-35" dirty="0">
                <a:solidFill>
                  <a:srgbClr val="E5E0DF"/>
                </a:solidFill>
                <a:ea typeface="Inter" pitchFamily="34" charset="-122"/>
                <a:cs typeface="Inter" pitchFamily="34" charset="-120"/>
              </a:rPr>
              <a:t>After experiencing the thrilling journey of The Game, it's hard not to recommend this psychological thriller to anyone seeking a thought-provoking and unpredictable cinematic adventure.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405</Words>
  <Application>Microsoft Office PowerPoint</Application>
  <PresentationFormat>Произвольный</PresentationFormat>
  <Paragraphs>34</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Calibri Light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Евгений</cp:lastModifiedBy>
  <cp:revision>2</cp:revision>
  <dcterms:created xsi:type="dcterms:W3CDTF">2024-03-12T14:51:24Z</dcterms:created>
  <dcterms:modified xsi:type="dcterms:W3CDTF">2024-03-12T15:00:01Z</dcterms:modified>
</cp:coreProperties>
</file>