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2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DB8B-C5FD-6766-9FBA-3F91CDBD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DCF65-7683-EAD0-EBB7-F05E67B1F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BBD-B7EC-2ABE-FAA9-9BCDE397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5042-9B05-FEBC-A6DA-2BDEF283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965-C11F-4462-C0CD-E44BF65F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4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CA3B-3C0D-D13F-65CA-A19BD5FB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0C85-7152-76DE-35E2-376E89E7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53EE-8FF1-4AC6-F275-E1847C0B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9975-F864-520F-7DE2-54936B39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B6A02-E111-73DB-AE49-BE0BE7A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1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63D40-BF05-4B7E-D3E2-BB1F5BB75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602C-BA16-6680-8B06-F8AE4E98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0567-1D61-6C6C-B0D9-37A5782A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51B-A192-8A3E-EF6F-61D10CE0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C314-1538-2B9F-3DE4-B8F0475F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00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1930-A954-A373-623F-248D686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FBCD-195B-5A5B-2311-1446F2F0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A17A-70CD-992C-94AF-6E431F8F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855D-183F-C0C3-E24E-E3835516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A25E-7702-3E7D-AC6B-85D5229E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3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4746-EBC6-49B3-3C53-94220173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EFE0-C780-93D3-0E38-0C7F16D5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B529-1BF9-8A54-C438-847F2E0A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E35E-D21C-C1C0-E949-92A8F72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4A5C-5D2C-FD4C-7A0F-B906DB1D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C612-F2EC-08C2-3577-5949AF2E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7C1-B112-63F5-BF37-1875EDF8D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A3F50-E3EE-B01F-38C8-81DA3F8F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8F33-12E2-2730-9B3A-9C7D309A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5D02-E8FD-50D9-19D6-EA960BA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165CE-1EED-FD84-DC88-8F4C901B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0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7CC-F4CD-6BD6-38B0-0E604FFF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3145-6E53-B85C-7D98-49238D25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4EE6-053F-0A2D-F74E-4801EECDD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4D78B-D27C-A3AE-7F78-7D9E8B44F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C640E-6373-C1D0-3EB1-E1D020D28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477-2E5D-0BE8-51DE-869C6ABD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F3B25-EEE4-F8C0-4D46-EA7F425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38BC5-A871-2A96-9898-9631C5E1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7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63BD-3136-5FC9-4421-0BF34757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26263-E4BE-B707-9E05-4B3BA71B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95144-5222-CD9B-9624-4DD75E1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949EB-DA1C-8DB6-6086-C95DF4F8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3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AD091-5177-BD8B-464E-8CBAC94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A763-091D-D4FF-B6FF-57CCAF4F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968A-4B38-B6DB-D65F-078093D4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78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166B-3E52-AB13-1EE0-75A62AA4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45D2-BB60-A07F-9907-449088A3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E1818-64C6-955E-ECAF-A4FAC88C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B57B-1E41-B985-E9FB-3054F4D3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D833-31EA-D86C-998B-385DBEB9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B78D-42A5-46EF-A2F3-0F245656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8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4FA-3D94-5B09-A1A0-E807CDEE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B778-C334-09F7-CCDC-1DAABF0C8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3FC9-FC88-17CA-4808-5F24EFDE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21B41-9E1E-5942-A59C-E072345F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7AC25-4FF5-1F70-DCC0-CD29C729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3EAB-0FDC-5D60-EAF8-BFC25F6B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0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26D25-C64D-414E-C351-444D4AC1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C64F-A032-8799-6141-53294C12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3D83-1DF8-1951-B46C-7B2EEA4F6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947E-E000-4190-9194-D2B20009BF56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FA04-1F67-2F7D-2DBF-54648746B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E7DC-DBB0-ECC9-6929-DCEA5AA2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862D-0468-46C0-9320-3CCA453B2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5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CE3094-691D-49A9-7758-12CFA70C2D08}"/>
              </a:ext>
            </a:extLst>
          </p:cNvPr>
          <p:cNvGrpSpPr/>
          <p:nvPr/>
        </p:nvGrpSpPr>
        <p:grpSpPr>
          <a:xfrm>
            <a:off x="3272599" y="793624"/>
            <a:ext cx="4084963" cy="4313127"/>
            <a:chOff x="1618030" y="-1660896"/>
            <a:chExt cx="7869239" cy="83087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305FE5-8CDA-534B-3C8E-C5195206D7AA}"/>
                </a:ext>
              </a:extLst>
            </p:cNvPr>
            <p:cNvSpPr/>
            <p:nvPr/>
          </p:nvSpPr>
          <p:spPr>
            <a:xfrm>
              <a:off x="2877127" y="210127"/>
              <a:ext cx="6437746" cy="6437746"/>
            </a:xfrm>
            <a:prstGeom prst="ellipse">
              <a:avLst/>
            </a:prstGeom>
            <a:noFill/>
            <a:ln w="127000" cap="rnd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6D1A02-81F5-6EEF-0577-D6FBB960A8EF}"/>
                </a:ext>
              </a:extLst>
            </p:cNvPr>
            <p:cNvSpPr/>
            <p:nvPr/>
          </p:nvSpPr>
          <p:spPr>
            <a:xfrm>
              <a:off x="6050280" y="33832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29CBFA-E6D2-9C72-D2FA-0597BA046F6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6096000" y="210127"/>
              <a:ext cx="0" cy="32188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D9AB0E-F2EB-0CC2-8931-E0A050886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152913"/>
              <a:ext cx="2230367" cy="2276087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591699-13B3-8FBE-2CD0-3C47C3FF30F9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2877128" y="3429001"/>
              <a:ext cx="3196012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09960A-B72A-6342-8224-8F2045E4EE29}"/>
                </a:ext>
              </a:extLst>
            </p:cNvPr>
            <p:cNvSpPr txBox="1"/>
            <p:nvPr/>
          </p:nvSpPr>
          <p:spPr>
            <a:xfrm>
              <a:off x="5450882" y="-1660896"/>
              <a:ext cx="1198791" cy="177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F6F076-F2F5-51D1-868B-AF505D556D15}"/>
                </a:ext>
              </a:extLst>
            </p:cNvPr>
            <p:cNvSpPr txBox="1"/>
            <p:nvPr/>
          </p:nvSpPr>
          <p:spPr>
            <a:xfrm>
              <a:off x="8544483" y="40868"/>
              <a:ext cx="942786" cy="177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FD5F7E-E991-5A70-939A-F000FD9A9290}"/>
                </a:ext>
              </a:extLst>
            </p:cNvPr>
            <p:cNvSpPr txBox="1"/>
            <p:nvPr/>
          </p:nvSpPr>
          <p:spPr>
            <a:xfrm>
              <a:off x="1618030" y="2971468"/>
              <a:ext cx="1028113" cy="177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>
                  <a:solidFill>
                    <a:srgbClr val="00B0F0"/>
                  </a:solidFill>
                </a:rPr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682FAA-9130-5BDF-D831-EBAE8C91F14C}"/>
                </a:ext>
              </a:extLst>
            </p:cNvPr>
            <p:cNvSpPr txBox="1"/>
            <p:nvPr/>
          </p:nvSpPr>
          <p:spPr>
            <a:xfrm>
              <a:off x="6203738" y="3223143"/>
              <a:ext cx="1016368" cy="177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/>
                <a:t>O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78AAFB-9D6F-3D6D-70BD-29A2F6C3A76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>
            <a:off x="5597137" y="1764882"/>
            <a:ext cx="1181529" cy="489405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57598-87C9-E648-C393-D7BEFC333608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3926203" y="1764882"/>
            <a:ext cx="1670934" cy="1670935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23E161-2D9A-EAA9-0F7E-E329DF6CF2E0}"/>
              </a:ext>
            </a:extLst>
          </p:cNvPr>
          <p:cNvCxnSpPr>
            <a:cxnSpLocks/>
            <a:stCxn id="4" idx="7"/>
            <a:endCxn id="4" idx="2"/>
          </p:cNvCxnSpPr>
          <p:nvPr/>
        </p:nvCxnSpPr>
        <p:spPr>
          <a:xfrm flipH="1">
            <a:off x="3926203" y="2254287"/>
            <a:ext cx="2852463" cy="118153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Tú Hoàng</dc:creator>
  <cp:lastModifiedBy>Tú Hoàng</cp:lastModifiedBy>
  <cp:revision>1</cp:revision>
  <dcterms:created xsi:type="dcterms:W3CDTF">2022-08-13T17:40:18Z</dcterms:created>
  <dcterms:modified xsi:type="dcterms:W3CDTF">2022-08-13T17:40:27Z</dcterms:modified>
</cp:coreProperties>
</file>