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B2767-3183-40B2-988A-4CADCE1EA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ADBD00-039E-4A7A-A002-207261E9A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9E499-2A88-4C16-9FCA-305F2D22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F9DF6-B4EF-47AB-A7FD-740D462F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39D8F-C8A6-4CF0-86C3-2F3DD6E1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FA668-6A83-4194-B63A-8C587417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E5219-1BDA-445C-8F30-30CC347A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8A1EB-4CFF-4103-B032-79F5C948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7E106-1DA4-4647-A557-CC2200DF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6CBBD-3A9D-46D6-87C7-20563AC2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0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B7A086-76FC-4DB6-85CF-849CA5861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5586C-8791-4136-8A6E-D0F1E29B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10494-DE58-4370-9F3D-9F454415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614BE-56A3-4518-98DC-6328AF0F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46A91-265F-45BF-8AE9-CE5C24DB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E3A6F-813A-4AE2-B8CF-D8F63A5B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2456F-FA78-4802-8525-38518151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1785E-06B3-4F05-B076-93A6DEBA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C2EB9-4478-45E7-91C3-AC6517BB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D2870-D2AB-4DA7-80A2-46F10A4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32A9D-0183-4E7E-9D8E-DA396B0F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13FA45-E963-414B-A50F-C87599A2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DDFAC-EE2F-47B2-B7AD-5299FF10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6C1A-2545-43E3-891C-38C85223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AE6DB-1988-41C1-AF74-04F05F8D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5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E1B84-365E-4D54-8738-793434A4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024C-C486-4511-B9DF-563F9D6FC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E51023-0508-440C-B283-99E4AD18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FFCAC-D834-4E9D-97B1-DCA90B4B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9397D-2857-424A-AA03-17B1002E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7310E-E00B-41BB-88FB-5585E328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D79B8-372B-48AC-B74F-132C0BAE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00BC0-4378-4FF5-88E2-47609617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E2C06-7CB9-40A2-9045-F7F286BA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70560-6F61-448F-ADD2-6C4DA2128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B63EB-8316-4D1F-8E50-B9BEC47C8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8B379-CF20-4D70-9AF1-868C44E7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8849D4-280A-4D6B-871B-E18C73C6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FFB4CA-5319-4CF4-A794-47A1019C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C1F92-39F4-46C7-8E0B-70BF1233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81376A-6978-482B-9749-AAEB20F9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1B441B-1E3C-41A2-BC55-069A34D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C781C-E30E-4D43-9989-4F25BEA0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2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C26625-4775-4804-972B-AAA68993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1017B2-B93E-4907-8496-ED3AF329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B2AC7-7D9E-4C24-A4BA-5F6FD615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3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5B22B-B275-430B-83B9-E398F5DB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94F41-9D9F-4655-A5E6-6C8E16E2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73281-499D-4F9C-83F4-73CEAB7A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511D2-C215-48D2-974B-2C6E5D8D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99C0F-84B4-424C-AE8D-F12AED81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BC123-7086-47AF-8276-A1004612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307FC-0477-42B5-813A-15F37065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5EA182-4114-4E07-BE9E-2104852F6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816AC-2FDF-43B2-8CBF-CDBE93DA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4AA50-55FC-4F8E-AFDF-48682BAC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56729-F6B6-4FAE-8603-AC337F09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B3E58-3215-4A6E-9EB9-DC2A25B7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4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9BB4F6-C6C7-4024-8B1F-1A049D53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27AAF-BA6D-4524-903A-A7D3722C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416B5-DDC2-405E-86F0-2C8F79365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51AC-7BC5-47B1-AE51-9D9A5C6F2C01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534F2-FCAF-48E9-8E54-5CD78858E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34041-18EB-4417-B778-F0144A850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1B06-E490-4015-AC02-9C0613B2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7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.co.kr/news/it/view/2019/08/6066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dex.go.kr/potal/main/EachDtlPageDetail.do?idx_cd=1655" TargetMode="External"/><Relationship Id="rId5" Type="http://schemas.openxmlformats.org/officeDocument/2006/relationships/hyperlink" Target="http://www.index.go.kr/potal/main/EachDtlPageDetail.do?idx_cd=1652" TargetMode="External"/><Relationship Id="rId4" Type="http://schemas.openxmlformats.org/officeDocument/2006/relationships/hyperlink" Target="http://www.korea.kr/news/pressReleaseView.do?newsId=15634273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gklapp.armap&amp;hl=ko" TargetMode="External"/><Relationship Id="rId2" Type="http://schemas.openxmlformats.org/officeDocument/2006/relationships/hyperlink" Target="https://play.google.com/store/search?q=%EC%8A%A4%ED%83%AC%ED%94%84%20%ED%8C%9D&amp;c=apps&amp;hl=k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play.google.com/store/apps/details?id=com.augmentra.viewranger.android&amp;hl=ko" TargetMode="External"/><Relationship Id="rId4" Type="http://schemas.openxmlformats.org/officeDocument/2006/relationships/hyperlink" Target="https://play.google.com/store/apps/details?id=me.sovs.sovs&amp;hl=k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95A2E6-FF3F-422B-B262-371AFCE39D4F}"/>
              </a:ext>
            </a:extLst>
          </p:cNvPr>
          <p:cNvCxnSpPr>
            <a:cxnSpLocks/>
          </p:cNvCxnSpPr>
          <p:nvPr/>
        </p:nvCxnSpPr>
        <p:spPr>
          <a:xfrm>
            <a:off x="432769" y="567599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AF25454-E0C3-476F-9B98-7D923AB16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989" t="152" r="-2677" b="38151"/>
          <a:stretch/>
        </p:blipFill>
        <p:spPr>
          <a:xfrm>
            <a:off x="622198" y="1727868"/>
            <a:ext cx="619769" cy="2663157"/>
          </a:xfrm>
          <a:prstGeom prst="rect">
            <a:avLst/>
          </a:prstGeom>
          <a:ln>
            <a:solidFill>
              <a:srgbClr val="F7F8FA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609EA-ED32-484B-AFB0-8455601F9AE1}"/>
              </a:ext>
            </a:extLst>
          </p:cNvPr>
          <p:cNvSpPr txBox="1"/>
          <p:nvPr/>
        </p:nvSpPr>
        <p:spPr>
          <a:xfrm>
            <a:off x="335045" y="605306"/>
            <a:ext cx="459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ea typeface="경기천년제목 Medium" panose="02020603020101020101" pitchFamily="18" charset="-127"/>
              </a:rPr>
              <a:t>참고문헌</a:t>
            </a:r>
            <a:endParaRPr lang="en-GB" sz="5400" b="1" dirty="0">
              <a:solidFill>
                <a:srgbClr val="1AB49C"/>
              </a:solidFill>
              <a:ea typeface="경기천년제목 Medium" panose="0202060302010102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FBE06D-AAD7-403F-8338-AFCEA4A1A419}"/>
              </a:ext>
            </a:extLst>
          </p:cNvPr>
          <p:cNvGrpSpPr/>
          <p:nvPr/>
        </p:nvGrpSpPr>
        <p:grpSpPr>
          <a:xfrm>
            <a:off x="1282030" y="1902073"/>
            <a:ext cx="10909970" cy="2810784"/>
            <a:chOff x="1249945" y="2254997"/>
            <a:chExt cx="10909970" cy="281078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B4C339-8D54-41C0-92A6-68520A4C1FE9}"/>
                </a:ext>
              </a:extLst>
            </p:cNvPr>
            <p:cNvGrpSpPr/>
            <p:nvPr/>
          </p:nvGrpSpPr>
          <p:grpSpPr>
            <a:xfrm>
              <a:off x="3340203" y="4419450"/>
              <a:ext cx="8819712" cy="646331"/>
              <a:chOff x="3358558" y="5296446"/>
              <a:chExt cx="8819712" cy="64633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B94159-1A44-4336-A87B-585735332B5B}"/>
                  </a:ext>
                </a:extLst>
              </p:cNvPr>
              <p:cNvSpPr txBox="1"/>
              <p:nvPr/>
            </p:nvSpPr>
            <p:spPr>
              <a:xfrm>
                <a:off x="3358558" y="5296446"/>
                <a:ext cx="48149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rPr>
                  <a:t>상반기 해외여행객 </a:t>
                </a:r>
                <a:r>
                  <a:rPr lang="en-US" altLang="ko-KR" sz="22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rPr>
                  <a:t>4556</a:t>
                </a:r>
                <a:r>
                  <a:rPr lang="ko-KR" altLang="en-US" sz="22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rPr>
                  <a:t>만명</a:t>
                </a:r>
                <a:r>
                  <a:rPr lang="en-US" altLang="ko-KR" sz="22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rPr>
                  <a:t>…</a:t>
                </a:r>
                <a:endParaRPr lang="en-GB" altLang="ko-KR" sz="2200" b="1" dirty="0">
                  <a:solidFill>
                    <a:srgbClr val="4C5051"/>
                  </a:solidFill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479E5C-7811-4B57-ABE6-2E38FD2FFE4C}"/>
                  </a:ext>
                </a:extLst>
              </p:cNvPr>
              <p:cNvSpPr txBox="1"/>
              <p:nvPr/>
            </p:nvSpPr>
            <p:spPr>
              <a:xfrm>
                <a:off x="7363290" y="5296446"/>
                <a:ext cx="4814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hlinkClick r:id="rId3"/>
                  </a:rPr>
                  <a:t>https://www.mk.co.kr/news/it/view/2019/08/606600/</a:t>
                </a:r>
                <a:endParaRPr lang="ko-KR" altLang="ko-KR" dirty="0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8CF561D-C410-44ED-AD68-8442547ADE0A}"/>
                </a:ext>
              </a:extLst>
            </p:cNvPr>
            <p:cNvGrpSpPr/>
            <p:nvPr/>
          </p:nvGrpSpPr>
          <p:grpSpPr>
            <a:xfrm>
              <a:off x="1249945" y="2254997"/>
              <a:ext cx="10890160" cy="1200329"/>
              <a:chOff x="1249945" y="2254997"/>
              <a:chExt cx="10890160" cy="1200329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DEFA3931-A63A-4266-9B12-580C48A3F989}"/>
                  </a:ext>
                </a:extLst>
              </p:cNvPr>
              <p:cNvGrpSpPr/>
              <p:nvPr/>
            </p:nvGrpSpPr>
            <p:grpSpPr>
              <a:xfrm>
                <a:off x="1249945" y="2254997"/>
                <a:ext cx="6160022" cy="1200329"/>
                <a:chOff x="1683079" y="2254997"/>
                <a:chExt cx="6160022" cy="120032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638BD45-0EB4-4D3F-AEE4-00904F99B3C4}"/>
                    </a:ext>
                  </a:extLst>
                </p:cNvPr>
                <p:cNvSpPr txBox="1"/>
                <p:nvPr/>
              </p:nvSpPr>
              <p:spPr>
                <a:xfrm>
                  <a:off x="1683079" y="2254997"/>
                  <a:ext cx="183312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>
                      <a:solidFill>
                        <a:srgbClr val="1AB49C"/>
                      </a:solidFill>
                      <a:ea typeface="경기천년제목 Medium" panose="02020603020101020101" pitchFamily="18" charset="-127"/>
                    </a:rPr>
                    <a:t>앱을 선택해야 하는 이유</a:t>
                  </a:r>
                  <a:endParaRPr lang="en-GB" sz="2400" b="1" dirty="0">
                    <a:solidFill>
                      <a:srgbClr val="1AB49C"/>
                    </a:solidFill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A15FD7-51EB-4277-8297-115BA44378A4}"/>
                    </a:ext>
                  </a:extLst>
                </p:cNvPr>
                <p:cNvSpPr txBox="1"/>
                <p:nvPr/>
              </p:nvSpPr>
              <p:spPr>
                <a:xfrm>
                  <a:off x="3791692" y="2254997"/>
                  <a:ext cx="4051409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200" b="1" dirty="0">
                      <a:solidFill>
                        <a:srgbClr val="4C5051"/>
                      </a:solidFill>
                      <a:ea typeface="경기천년제목 Medium" panose="02020603020101020101" pitchFamily="18" charset="-127"/>
                    </a:rPr>
                    <a:t>해외여행 세계 </a:t>
                  </a:r>
                  <a:r>
                    <a:rPr lang="en-US" altLang="ko-KR" sz="2200" b="1" dirty="0">
                      <a:solidFill>
                        <a:srgbClr val="4C5051"/>
                      </a:solidFill>
                      <a:ea typeface="경기천년제목 Medium" panose="02020603020101020101" pitchFamily="18" charset="-127"/>
                    </a:rPr>
                    <a:t>1</a:t>
                  </a:r>
                  <a:r>
                    <a:rPr lang="ko-KR" altLang="en-US" sz="2200" b="1" dirty="0">
                      <a:solidFill>
                        <a:srgbClr val="4C5051"/>
                      </a:solidFill>
                      <a:ea typeface="경기천년제목 Medium" panose="02020603020101020101" pitchFamily="18" charset="-127"/>
                    </a:rPr>
                    <a:t>위</a:t>
                  </a:r>
                  <a:r>
                    <a:rPr lang="en-US" altLang="ko-KR" sz="2200" b="1" dirty="0">
                      <a:solidFill>
                        <a:srgbClr val="4C5051"/>
                      </a:solidFill>
                      <a:ea typeface="경기천년제목 Medium" panose="02020603020101020101" pitchFamily="18" charset="-127"/>
                    </a:rPr>
                    <a:t>… “</a:t>
                  </a:r>
                  <a:r>
                    <a:rPr lang="ko-KR" altLang="en-US" sz="2200" b="1" dirty="0">
                      <a:solidFill>
                        <a:srgbClr val="4C5051"/>
                      </a:solidFill>
                      <a:ea typeface="경기천년제목 Medium" panose="02020603020101020101" pitchFamily="18" charset="-127"/>
                    </a:rPr>
                    <a:t>삶의 질 추구＂ </a:t>
                  </a:r>
                  <a:r>
                    <a:rPr lang="en-US" altLang="ko-KR" sz="2200" b="1" dirty="0">
                      <a:solidFill>
                        <a:srgbClr val="4C5051"/>
                      </a:solidFill>
                      <a:ea typeface="경기천년제목 Medium" panose="02020603020101020101" pitchFamily="18" charset="-127"/>
                    </a:rPr>
                    <a:t>vs “</a:t>
                  </a:r>
                  <a:r>
                    <a:rPr lang="ko-KR" altLang="en-US" sz="2200" b="1" dirty="0">
                      <a:solidFill>
                        <a:srgbClr val="4C5051"/>
                      </a:solidFill>
                      <a:ea typeface="경기천년제목 Medium" panose="02020603020101020101" pitchFamily="18" charset="-127"/>
                    </a:rPr>
                    <a:t>과소비</a:t>
                  </a:r>
                  <a:endParaRPr lang="en-US" altLang="ko-KR" sz="22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endParaRPr>
                </a:p>
                <a:p>
                  <a:endParaRPr lang="en-GB" sz="22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D63A5-FF50-466C-B2E4-B0911F65261E}"/>
                  </a:ext>
                </a:extLst>
              </p:cNvPr>
              <p:cNvSpPr txBox="1"/>
              <p:nvPr/>
            </p:nvSpPr>
            <p:spPr>
              <a:xfrm>
                <a:off x="7325125" y="2306641"/>
                <a:ext cx="4814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hlinkClick r:id="rId4"/>
                  </a:rPr>
                  <a:t>http://www.korea.kr/news/pressReleaseView.do?newsId=156342736</a:t>
                </a:r>
                <a:endParaRPr lang="en-US" altLang="ko-KR" sz="1600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015BBA4-0B82-4DA3-8B3D-FBBF25E75935}"/>
                </a:ext>
              </a:extLst>
            </p:cNvPr>
            <p:cNvGrpSpPr/>
            <p:nvPr/>
          </p:nvGrpSpPr>
          <p:grpSpPr>
            <a:xfrm>
              <a:off x="3358558" y="3058415"/>
              <a:ext cx="8781547" cy="506273"/>
              <a:chOff x="3358558" y="2306641"/>
              <a:chExt cx="8781547" cy="5062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3187E3-6DBF-4180-8B4C-177680A2DF34}"/>
                  </a:ext>
                </a:extLst>
              </p:cNvPr>
              <p:cNvSpPr txBox="1"/>
              <p:nvPr/>
            </p:nvSpPr>
            <p:spPr>
              <a:xfrm>
                <a:off x="3358558" y="2351249"/>
                <a:ext cx="40514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rPr>
                  <a:t>해외여행자수 그래프</a:t>
                </a:r>
                <a:endParaRPr lang="en-GB" sz="2400" b="1" dirty="0">
                  <a:solidFill>
                    <a:srgbClr val="4C5051"/>
                  </a:solidFill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7371DF-C0E9-49B9-9DEF-4143057FDC7F}"/>
                  </a:ext>
                </a:extLst>
              </p:cNvPr>
              <p:cNvSpPr txBox="1"/>
              <p:nvPr/>
            </p:nvSpPr>
            <p:spPr>
              <a:xfrm>
                <a:off x="7325125" y="2306641"/>
                <a:ext cx="4814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altLang="ko-KR" sz="1600" b="1" dirty="0">
                  <a:solidFill>
                    <a:srgbClr val="0070C0"/>
                  </a:solidFill>
                  <a:ea typeface="경기천년제목 Medium" panose="0202060302010102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2907DFE-2B5D-4360-AC1E-979015669616}"/>
                </a:ext>
              </a:extLst>
            </p:cNvPr>
            <p:cNvGrpSpPr/>
            <p:nvPr/>
          </p:nvGrpSpPr>
          <p:grpSpPr>
            <a:xfrm>
              <a:off x="3358558" y="3746522"/>
              <a:ext cx="8781547" cy="461665"/>
              <a:chOff x="3358558" y="2254997"/>
              <a:chExt cx="8781547" cy="46166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E6A929-013C-4CA6-B266-36AAF5791469}"/>
                  </a:ext>
                </a:extLst>
              </p:cNvPr>
              <p:cNvSpPr txBox="1"/>
              <p:nvPr/>
            </p:nvSpPr>
            <p:spPr>
              <a:xfrm>
                <a:off x="3358558" y="2254997"/>
                <a:ext cx="40514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rPr>
                  <a:t>국민여행 총량 그래프</a:t>
                </a:r>
                <a:endParaRPr lang="en-GB" sz="2400" b="1" dirty="0">
                  <a:solidFill>
                    <a:srgbClr val="4C5051"/>
                  </a:solidFill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2F3471-74C6-4662-9DF5-8E932BCA35A3}"/>
                  </a:ext>
                </a:extLst>
              </p:cNvPr>
              <p:cNvSpPr txBox="1"/>
              <p:nvPr/>
            </p:nvSpPr>
            <p:spPr>
              <a:xfrm>
                <a:off x="7325125" y="2306641"/>
                <a:ext cx="4814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600" b="1" dirty="0">
                  <a:solidFill>
                    <a:srgbClr val="0070C0"/>
                  </a:solidFill>
                  <a:ea typeface="경기천년제목 Medium" panose="02020603020101020101" pitchFamily="18" charset="-127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457185-708F-415F-AA0E-E63F9BED680F}"/>
              </a:ext>
            </a:extLst>
          </p:cNvPr>
          <p:cNvSpPr txBox="1"/>
          <p:nvPr/>
        </p:nvSpPr>
        <p:spPr>
          <a:xfrm>
            <a:off x="7297631" y="3319035"/>
            <a:ext cx="481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5"/>
              </a:rPr>
              <a:t>http://www.index.go.kr/potal/main/EachDtlPageDetail.do?idx_cd=1652</a:t>
            </a:r>
            <a:endParaRPr lang="en-US" altLang="ko-K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F7A6C4-6829-442C-8CE3-A29F7A87D14C}"/>
              </a:ext>
            </a:extLst>
          </p:cNvPr>
          <p:cNvSpPr txBox="1"/>
          <p:nvPr/>
        </p:nvSpPr>
        <p:spPr>
          <a:xfrm>
            <a:off x="7317147" y="2712271"/>
            <a:ext cx="481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6"/>
              </a:rPr>
              <a:t>http://www.index.go.kr/potal/main/EachDtlPageDetail.do?idx_cd=1655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941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95A2E6-FF3F-422B-B262-371AFCE39D4F}"/>
              </a:ext>
            </a:extLst>
          </p:cNvPr>
          <p:cNvCxnSpPr>
            <a:cxnSpLocks/>
          </p:cNvCxnSpPr>
          <p:nvPr/>
        </p:nvCxnSpPr>
        <p:spPr>
          <a:xfrm>
            <a:off x="432769" y="567599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F609EA-ED32-484B-AFB0-8455601F9AE1}"/>
              </a:ext>
            </a:extLst>
          </p:cNvPr>
          <p:cNvSpPr txBox="1"/>
          <p:nvPr/>
        </p:nvSpPr>
        <p:spPr>
          <a:xfrm>
            <a:off x="335045" y="605306"/>
            <a:ext cx="459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ea typeface="경기천년제목 Medium" panose="02020603020101020101" pitchFamily="18" charset="-127"/>
              </a:rPr>
              <a:t>참고문헌</a:t>
            </a:r>
            <a:endParaRPr lang="en-GB" sz="5400" b="1" dirty="0">
              <a:solidFill>
                <a:srgbClr val="1AB49C"/>
              </a:solidFill>
              <a:ea typeface="경기천년제목 Medium" panose="0202060302010102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FBE06D-AAD7-403F-8338-AFCEA4A1A419}"/>
              </a:ext>
            </a:extLst>
          </p:cNvPr>
          <p:cNvGrpSpPr/>
          <p:nvPr/>
        </p:nvGrpSpPr>
        <p:grpSpPr>
          <a:xfrm>
            <a:off x="1211846" y="2395232"/>
            <a:ext cx="10890160" cy="3084312"/>
            <a:chOff x="1249945" y="2254997"/>
            <a:chExt cx="10890160" cy="30843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B4C339-8D54-41C0-92A6-68520A4C1FE9}"/>
                </a:ext>
              </a:extLst>
            </p:cNvPr>
            <p:cNvGrpSpPr/>
            <p:nvPr/>
          </p:nvGrpSpPr>
          <p:grpSpPr>
            <a:xfrm>
              <a:off x="3358558" y="4415979"/>
              <a:ext cx="8741484" cy="923330"/>
              <a:chOff x="3376913" y="5292975"/>
              <a:chExt cx="8741484" cy="92333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B94159-1A44-4336-A87B-585735332B5B}"/>
                  </a:ext>
                </a:extLst>
              </p:cNvPr>
              <p:cNvSpPr txBox="1"/>
              <p:nvPr/>
            </p:nvSpPr>
            <p:spPr>
              <a:xfrm>
                <a:off x="3376913" y="5590582"/>
                <a:ext cx="4814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rPr>
                  <a:t>스탬프 팝</a:t>
                </a:r>
                <a:endParaRPr lang="en-GB" altLang="ko-KR" sz="2400" b="1" dirty="0">
                  <a:solidFill>
                    <a:srgbClr val="4C5051"/>
                  </a:solidFill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479E5C-7811-4B57-ABE6-2E38FD2FFE4C}"/>
                  </a:ext>
                </a:extLst>
              </p:cNvPr>
              <p:cNvSpPr txBox="1"/>
              <p:nvPr/>
            </p:nvSpPr>
            <p:spPr>
              <a:xfrm>
                <a:off x="7303417" y="5292975"/>
                <a:ext cx="48149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hlinkClick r:id="rId2"/>
                  </a:rPr>
                  <a:t>https://play.google.com/store/search?q=%EC%8A%A4%ED%83%AC%ED%94%84%20%ED%8C%9D&amp;c=apps&amp;hl=ko</a:t>
                </a:r>
                <a:endParaRPr lang="en-US" altLang="ko-KR" dirty="0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8CF561D-C410-44ED-AD68-8442547ADE0A}"/>
                </a:ext>
              </a:extLst>
            </p:cNvPr>
            <p:cNvGrpSpPr/>
            <p:nvPr/>
          </p:nvGrpSpPr>
          <p:grpSpPr>
            <a:xfrm>
              <a:off x="1249945" y="2254997"/>
              <a:ext cx="10890160" cy="624742"/>
              <a:chOff x="1249945" y="2254997"/>
              <a:chExt cx="10890160" cy="624742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DEFA3931-A63A-4266-9B12-580C48A3F989}"/>
                  </a:ext>
                </a:extLst>
              </p:cNvPr>
              <p:cNvGrpSpPr/>
              <p:nvPr/>
            </p:nvGrpSpPr>
            <p:grpSpPr>
              <a:xfrm>
                <a:off x="1249945" y="2254997"/>
                <a:ext cx="6160022" cy="461665"/>
                <a:chOff x="1683079" y="2254997"/>
                <a:chExt cx="6160022" cy="46166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638BD45-0EB4-4D3F-AEE4-00904F99B3C4}"/>
                    </a:ext>
                  </a:extLst>
                </p:cNvPr>
                <p:cNvSpPr txBox="1"/>
                <p:nvPr/>
              </p:nvSpPr>
              <p:spPr>
                <a:xfrm>
                  <a:off x="1683079" y="2254997"/>
                  <a:ext cx="1833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 err="1">
                      <a:solidFill>
                        <a:srgbClr val="1AB49C"/>
                      </a:solidFill>
                      <a:ea typeface="경기천년제목 Medium" panose="02020603020101020101" pitchFamily="18" charset="-127"/>
                    </a:rPr>
                    <a:t>유사앱</a:t>
                  </a:r>
                  <a:endParaRPr lang="en-GB" sz="2400" b="1" dirty="0">
                    <a:solidFill>
                      <a:srgbClr val="1AB49C"/>
                    </a:solidFill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A15FD7-51EB-4277-8297-115BA44378A4}"/>
                    </a:ext>
                  </a:extLst>
                </p:cNvPr>
                <p:cNvSpPr txBox="1"/>
                <p:nvPr/>
              </p:nvSpPr>
              <p:spPr>
                <a:xfrm>
                  <a:off x="3791692" y="2254997"/>
                  <a:ext cx="40514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>
                      <a:solidFill>
                        <a:srgbClr val="4C5051"/>
                      </a:solidFill>
                      <a:ea typeface="경기천년제목 Medium" panose="02020603020101020101" pitchFamily="18" charset="-127"/>
                    </a:rPr>
                    <a:t>Augmented Reality Map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D63A5-FF50-466C-B2E4-B0911F65261E}"/>
                  </a:ext>
                </a:extLst>
              </p:cNvPr>
              <p:cNvSpPr txBox="1"/>
              <p:nvPr/>
            </p:nvSpPr>
            <p:spPr>
              <a:xfrm>
                <a:off x="7325125" y="2294964"/>
                <a:ext cx="4814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hlinkClick r:id="rId3"/>
                  </a:rPr>
                  <a:t>https://play.google.com/store/apps/details?id=gklapp.armap&amp;hl=ko</a:t>
                </a:r>
                <a:endParaRPr lang="en-US" altLang="ko-KR" sz="1600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015BBA4-0B82-4DA3-8B3D-FBBF25E75935}"/>
                </a:ext>
              </a:extLst>
            </p:cNvPr>
            <p:cNvGrpSpPr/>
            <p:nvPr/>
          </p:nvGrpSpPr>
          <p:grpSpPr>
            <a:xfrm>
              <a:off x="3358558" y="3019188"/>
              <a:ext cx="8781547" cy="461665"/>
              <a:chOff x="3358558" y="2267414"/>
              <a:chExt cx="8781547" cy="46166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3187E3-6DBF-4180-8B4C-177680A2DF34}"/>
                  </a:ext>
                </a:extLst>
              </p:cNvPr>
              <p:cNvSpPr txBox="1"/>
              <p:nvPr/>
            </p:nvSpPr>
            <p:spPr>
              <a:xfrm>
                <a:off x="3358558" y="2267414"/>
                <a:ext cx="40514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rgbClr val="4C5051"/>
                    </a:solidFill>
                    <a:ea typeface="경기천년제목 Medium" panose="02020603020101020101" pitchFamily="18" charset="-127"/>
                  </a:rPr>
                  <a:t>ViewRanger</a:t>
                </a:r>
                <a:endParaRPr lang="en-GB" sz="2400" b="1" dirty="0">
                  <a:solidFill>
                    <a:srgbClr val="4C5051"/>
                  </a:solidFill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7371DF-C0E9-49B9-9DEF-4143057FDC7F}"/>
                  </a:ext>
                </a:extLst>
              </p:cNvPr>
              <p:cNvSpPr txBox="1"/>
              <p:nvPr/>
            </p:nvSpPr>
            <p:spPr>
              <a:xfrm>
                <a:off x="7325125" y="2306641"/>
                <a:ext cx="4814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altLang="ko-KR" sz="1600" b="1" dirty="0">
                  <a:solidFill>
                    <a:srgbClr val="0070C0"/>
                  </a:solidFill>
                  <a:ea typeface="경기천년제목 Medium" panose="0202060302010102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2907DFE-2B5D-4360-AC1E-979015669616}"/>
                </a:ext>
              </a:extLst>
            </p:cNvPr>
            <p:cNvGrpSpPr/>
            <p:nvPr/>
          </p:nvGrpSpPr>
          <p:grpSpPr>
            <a:xfrm>
              <a:off x="3358558" y="3798166"/>
              <a:ext cx="8781547" cy="518575"/>
              <a:chOff x="3358558" y="2306641"/>
              <a:chExt cx="8781547" cy="51857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E6A929-013C-4CA6-B266-36AAF5791469}"/>
                  </a:ext>
                </a:extLst>
              </p:cNvPr>
              <p:cNvSpPr txBox="1"/>
              <p:nvPr/>
            </p:nvSpPr>
            <p:spPr>
              <a:xfrm>
                <a:off x="3358558" y="2363551"/>
                <a:ext cx="40514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rgbClr val="4C5051"/>
                    </a:solidFill>
                    <a:ea typeface="경기천년제목 Medium" panose="02020603020101020101" pitchFamily="18" charset="-127"/>
                  </a:rPr>
                  <a:t>SOVS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2F3471-74C6-4662-9DF5-8E932BCA35A3}"/>
                  </a:ext>
                </a:extLst>
              </p:cNvPr>
              <p:cNvSpPr txBox="1"/>
              <p:nvPr/>
            </p:nvSpPr>
            <p:spPr>
              <a:xfrm>
                <a:off x="7325125" y="2306641"/>
                <a:ext cx="4814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600" b="1" dirty="0">
                  <a:solidFill>
                    <a:srgbClr val="0070C0"/>
                  </a:solidFill>
                  <a:ea typeface="경기천년제목 Medium" panose="02020603020101020101" pitchFamily="18" charset="-127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457185-708F-415F-AA0E-E63F9BED680F}"/>
              </a:ext>
            </a:extLst>
          </p:cNvPr>
          <p:cNvSpPr txBox="1"/>
          <p:nvPr/>
        </p:nvSpPr>
        <p:spPr>
          <a:xfrm>
            <a:off x="7246963" y="3894823"/>
            <a:ext cx="481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4"/>
              </a:rPr>
              <a:t>https://play.google.com/store/apps/details?id=me.sovs.sovs&amp;hl=ko</a:t>
            </a:r>
            <a:endParaRPr lang="en-US" altLang="ko-K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F7A6C4-6829-442C-8CE3-A29F7A87D14C}"/>
              </a:ext>
            </a:extLst>
          </p:cNvPr>
          <p:cNvSpPr txBox="1"/>
          <p:nvPr/>
        </p:nvSpPr>
        <p:spPr>
          <a:xfrm>
            <a:off x="7246963" y="3175762"/>
            <a:ext cx="481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5"/>
              </a:rPr>
              <a:t>https://play.google.com/store/apps/details?id=com.augmentra.viewranger.android&amp;hl=ko</a:t>
            </a:r>
            <a:endParaRPr lang="en-US" altLang="ko-KR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5675B95-0938-4F6F-9E12-15DE5B88F1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599" r="2523" b="21057"/>
          <a:stretch/>
        </p:blipFill>
        <p:spPr>
          <a:xfrm>
            <a:off x="665934" y="2435199"/>
            <a:ext cx="545912" cy="2880287"/>
          </a:xfrm>
          <a:prstGeom prst="rect">
            <a:avLst/>
          </a:prstGeom>
          <a:ln>
            <a:solidFill>
              <a:srgbClr val="F7F8FA"/>
            </a:solidFill>
          </a:ln>
        </p:spPr>
      </p:pic>
    </p:spTree>
    <p:extLst>
      <p:ext uri="{BB962C8B-B14F-4D97-AF65-F5344CB8AC3E}">
        <p14:creationId xmlns:p14="http://schemas.microsoft.com/office/powerpoint/2010/main" val="33826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이민재</dc:creator>
  <cp:lastModifiedBy>이민재</cp:lastModifiedBy>
  <cp:revision>1</cp:revision>
  <dcterms:created xsi:type="dcterms:W3CDTF">2019-08-09T10:21:41Z</dcterms:created>
  <dcterms:modified xsi:type="dcterms:W3CDTF">2019-08-09T10:23:06Z</dcterms:modified>
</cp:coreProperties>
</file>