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16" d="100"/>
          <a:sy n="116" d="100"/>
        </p:scale>
        <p:origin x="-10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B9EE-78E6-4A67-BDD6-E2EEE3A34B45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EE14-9028-4FEE-97AD-9B1DEE7DB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70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B9EE-78E6-4A67-BDD6-E2EEE3A34B45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EE14-9028-4FEE-97AD-9B1DEE7DB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83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B9EE-78E6-4A67-BDD6-E2EEE3A34B45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EE14-9028-4FEE-97AD-9B1DEE7DB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95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B9EE-78E6-4A67-BDD6-E2EEE3A34B45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EE14-9028-4FEE-97AD-9B1DEE7DB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54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B9EE-78E6-4A67-BDD6-E2EEE3A34B45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EE14-9028-4FEE-97AD-9B1DEE7DB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95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B9EE-78E6-4A67-BDD6-E2EEE3A34B45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EE14-9028-4FEE-97AD-9B1DEE7DB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24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B9EE-78E6-4A67-BDD6-E2EEE3A34B45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EE14-9028-4FEE-97AD-9B1DEE7DB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9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B9EE-78E6-4A67-BDD6-E2EEE3A34B45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EE14-9028-4FEE-97AD-9B1DEE7DB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43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B9EE-78E6-4A67-BDD6-E2EEE3A34B45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EE14-9028-4FEE-97AD-9B1DEE7DB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23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B9EE-78E6-4A67-BDD6-E2EEE3A34B45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EE14-9028-4FEE-97AD-9B1DEE7DB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34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B9EE-78E6-4A67-BDD6-E2EEE3A34B45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EE14-9028-4FEE-97AD-9B1DEE7DB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35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7B9EE-78E6-4A67-BDD6-E2EEE3A34B45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FEE14-9028-4FEE-97AD-9B1DEE7DB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55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14.png"/><Relationship Id="rId9" Type="http://schemas.openxmlformats.org/officeDocument/2006/relationships/hyperlink" Target="http://www.royalpalace.go.kr/content/guide/guide4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308552" y="516674"/>
            <a:ext cx="2683263" cy="5554934"/>
            <a:chOff x="4308552" y="516674"/>
            <a:chExt cx="2683263" cy="5554934"/>
          </a:xfrm>
        </p:grpSpPr>
        <p:grpSp>
          <p:nvGrpSpPr>
            <p:cNvPr id="10" name="그룹 9"/>
            <p:cNvGrpSpPr/>
            <p:nvPr/>
          </p:nvGrpSpPr>
          <p:grpSpPr>
            <a:xfrm>
              <a:off x="4308552" y="516674"/>
              <a:ext cx="2683263" cy="5554934"/>
              <a:chOff x="4308552" y="516674"/>
              <a:chExt cx="2683263" cy="5554934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2"/>
              <a:srcRect r="813"/>
              <a:stretch/>
            </p:blipFill>
            <p:spPr>
              <a:xfrm>
                <a:off x="4308552" y="516674"/>
                <a:ext cx="2683263" cy="5554934"/>
              </a:xfrm>
              <a:prstGeom prst="rect">
                <a:avLst/>
              </a:prstGeom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4430751" y="1129990"/>
                <a:ext cx="2423532" cy="4029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i="1" dirty="0" smtClean="0">
                    <a:solidFill>
                      <a:schemeClr val="tx1"/>
                    </a:solidFill>
                  </a:rPr>
                  <a:t>Application</a:t>
                </a:r>
              </a:p>
              <a:p>
                <a:pPr algn="ctr"/>
                <a:endParaRPr lang="ko-KR" altLang="en-US" b="1" i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1" name="그림 10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99" r="2147" b="92007"/>
            <a:stretch/>
          </p:blipFill>
          <p:spPr bwMode="auto">
            <a:xfrm>
              <a:off x="4430751" y="1129990"/>
              <a:ext cx="2423532" cy="21559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298" y="1900855"/>
            <a:ext cx="745701" cy="7457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530" y="3451194"/>
            <a:ext cx="2273303" cy="14042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52907" y="3451194"/>
            <a:ext cx="466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다양한 소셜로그인으로 로그인 가능한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48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308552" y="516674"/>
            <a:ext cx="2683263" cy="5554934"/>
            <a:chOff x="4308552" y="516674"/>
            <a:chExt cx="2683263" cy="5554934"/>
          </a:xfrm>
        </p:grpSpPr>
        <p:grpSp>
          <p:nvGrpSpPr>
            <p:cNvPr id="5" name="그룹 4"/>
            <p:cNvGrpSpPr/>
            <p:nvPr/>
          </p:nvGrpSpPr>
          <p:grpSpPr>
            <a:xfrm>
              <a:off x="4308552" y="516674"/>
              <a:ext cx="2683263" cy="5554934"/>
              <a:chOff x="4308552" y="516674"/>
              <a:chExt cx="2683263" cy="5554934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2"/>
              <a:srcRect r="813"/>
              <a:stretch/>
            </p:blipFill>
            <p:spPr>
              <a:xfrm>
                <a:off x="4308552" y="516674"/>
                <a:ext cx="2683263" cy="5554934"/>
              </a:xfrm>
              <a:prstGeom prst="rect">
                <a:avLst/>
              </a:prstGeom>
            </p:spPr>
          </p:pic>
          <p:sp>
            <p:nvSpPr>
              <p:cNvPr id="8" name="직사각형 7"/>
              <p:cNvSpPr/>
              <p:nvPr/>
            </p:nvSpPr>
            <p:spPr>
              <a:xfrm>
                <a:off x="4430751" y="1129990"/>
                <a:ext cx="2423532" cy="4029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b="1" i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" name="그림 5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99" r="2147" b="92007"/>
            <a:stretch/>
          </p:blipFill>
          <p:spPr bwMode="auto">
            <a:xfrm>
              <a:off x="4430751" y="1129990"/>
              <a:ext cx="2423532" cy="21559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298" y="1837027"/>
            <a:ext cx="745701" cy="74570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468" y="3895493"/>
            <a:ext cx="397888" cy="45736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996" y="3036503"/>
            <a:ext cx="437849" cy="47041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698" y="3036503"/>
            <a:ext cx="437849" cy="47041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467" y="3036503"/>
            <a:ext cx="418314" cy="49284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698" y="3895493"/>
            <a:ext cx="457362" cy="457362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1421667" y="516674"/>
            <a:ext cx="2683263" cy="5554934"/>
            <a:chOff x="4308552" y="516674"/>
            <a:chExt cx="2683263" cy="5554934"/>
          </a:xfrm>
        </p:grpSpPr>
        <p:grpSp>
          <p:nvGrpSpPr>
            <p:cNvPr id="21" name="그룹 20"/>
            <p:cNvGrpSpPr/>
            <p:nvPr/>
          </p:nvGrpSpPr>
          <p:grpSpPr>
            <a:xfrm>
              <a:off x="4308552" y="516674"/>
              <a:ext cx="2683263" cy="5554934"/>
              <a:chOff x="4308552" y="516674"/>
              <a:chExt cx="2683263" cy="5554934"/>
            </a:xfrm>
          </p:grpSpPr>
          <p:pic>
            <p:nvPicPr>
              <p:cNvPr id="23" name="그림 22"/>
              <p:cNvPicPr>
                <a:picLocks noChangeAspect="1"/>
              </p:cNvPicPr>
              <p:nvPr/>
            </p:nvPicPr>
            <p:blipFill rotWithShape="1">
              <a:blip r:embed="rId2"/>
              <a:srcRect r="813"/>
              <a:stretch/>
            </p:blipFill>
            <p:spPr>
              <a:xfrm>
                <a:off x="4308552" y="516674"/>
                <a:ext cx="2683263" cy="5554934"/>
              </a:xfrm>
              <a:prstGeom prst="rect">
                <a:avLst/>
              </a:prstGeom>
            </p:spPr>
          </p:pic>
          <p:sp>
            <p:nvSpPr>
              <p:cNvPr id="24" name="직사각형 23"/>
              <p:cNvSpPr/>
              <p:nvPr/>
            </p:nvSpPr>
            <p:spPr>
              <a:xfrm>
                <a:off x="4430751" y="1129990"/>
                <a:ext cx="2423532" cy="4029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b="1" i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2" name="그림 21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99" r="2147" b="92007"/>
            <a:stretch/>
          </p:blipFill>
          <p:spPr bwMode="auto">
            <a:xfrm>
              <a:off x="4430751" y="1129990"/>
              <a:ext cx="2423532" cy="2155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" name="그룹 31"/>
          <p:cNvGrpSpPr/>
          <p:nvPr/>
        </p:nvGrpSpPr>
        <p:grpSpPr>
          <a:xfrm>
            <a:off x="1803935" y="2008046"/>
            <a:ext cx="1918726" cy="763645"/>
            <a:chOff x="1796269" y="2322825"/>
            <a:chExt cx="1918726" cy="71367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1796269" y="2322825"/>
              <a:ext cx="1918726" cy="71367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  <a:latin typeface="Agency FB" panose="020B0503020202020204" pitchFamily="34" charset="0"/>
                </a:rPr>
                <a:t>       </a:t>
              </a:r>
              <a:r>
                <a:rPr lang="ko-KR" altLang="en-US" sz="2000" b="1" dirty="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카 메 라</a:t>
              </a:r>
              <a:endParaRPr lang="ko-KR" altLang="en-US" sz="20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8856" y="2444458"/>
              <a:ext cx="470411" cy="470411"/>
            </a:xfrm>
            <a:prstGeom prst="rect">
              <a:avLst/>
            </a:prstGeom>
          </p:spPr>
        </p:pic>
      </p:grpSp>
      <p:grpSp>
        <p:nvGrpSpPr>
          <p:cNvPr id="33" name="그룹 32"/>
          <p:cNvGrpSpPr/>
          <p:nvPr/>
        </p:nvGrpSpPr>
        <p:grpSpPr>
          <a:xfrm>
            <a:off x="1797730" y="3028826"/>
            <a:ext cx="1918726" cy="713678"/>
            <a:chOff x="1803935" y="3384222"/>
            <a:chExt cx="1918726" cy="713678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1803935" y="3384222"/>
              <a:ext cx="1918726" cy="71367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    </a:t>
              </a:r>
              <a:r>
                <a:rPr lang="ko-KR" altLang="en-US" sz="2000" b="1" dirty="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맵</a:t>
              </a:r>
              <a:endParaRPr lang="ko-KR" altLang="en-US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8856" y="3492636"/>
              <a:ext cx="470411" cy="470411"/>
            </a:xfrm>
            <a:prstGeom prst="rect">
              <a:avLst/>
            </a:prstGeom>
          </p:spPr>
        </p:pic>
      </p:grpSp>
      <p:grpSp>
        <p:nvGrpSpPr>
          <p:cNvPr id="40" name="그룹 39"/>
          <p:cNvGrpSpPr/>
          <p:nvPr/>
        </p:nvGrpSpPr>
        <p:grpSpPr>
          <a:xfrm>
            <a:off x="1797730" y="4178029"/>
            <a:ext cx="1918726" cy="502344"/>
            <a:chOff x="1797730" y="4147795"/>
            <a:chExt cx="1918726" cy="532578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1797730" y="4147795"/>
              <a:ext cx="1918726" cy="53257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  <a:latin typeface="Agency FB" panose="020B0503020202020204" pitchFamily="34" charset="0"/>
                </a:rPr>
                <a:t>     </a:t>
              </a:r>
              <a:r>
                <a:rPr lang="ko-KR" altLang="en-US" b="1" dirty="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스 </a:t>
              </a:r>
              <a:r>
                <a:rPr lang="ko-KR" altLang="en-US" b="1" dirty="0" err="1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탬</a:t>
              </a:r>
              <a:r>
                <a:rPr lang="ko-KR" altLang="en-US" b="1" dirty="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ko-KR" altLang="en-US" b="1" dirty="0" err="1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</a:t>
              </a:r>
              <a:endParaRPr lang="ko-KR" altLang="en-US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9901" y="4244700"/>
              <a:ext cx="316449" cy="316449"/>
            </a:xfrm>
            <a:prstGeom prst="rect">
              <a:avLst/>
            </a:prstGeom>
          </p:spPr>
        </p:pic>
      </p:grpSp>
      <p:grpSp>
        <p:nvGrpSpPr>
          <p:cNvPr id="34" name="그룹 33"/>
          <p:cNvGrpSpPr/>
          <p:nvPr/>
        </p:nvGrpSpPr>
        <p:grpSpPr>
          <a:xfrm>
            <a:off x="4683154" y="2876112"/>
            <a:ext cx="1918726" cy="653234"/>
            <a:chOff x="1796269" y="2322825"/>
            <a:chExt cx="1918726" cy="713678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1796269" y="2322825"/>
              <a:ext cx="1918726" cy="71367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  <a:latin typeface="Agency FB" panose="020B0503020202020204" pitchFamily="34" charset="0"/>
                </a:rPr>
                <a:t>       </a:t>
              </a:r>
              <a:r>
                <a:rPr lang="ko-KR" altLang="en-US" sz="2000" b="1" dirty="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카 메 라</a:t>
              </a:r>
              <a:endParaRPr lang="ko-KR" altLang="en-US" sz="20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8856" y="2444458"/>
              <a:ext cx="470411" cy="470411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4683154" y="3654592"/>
            <a:ext cx="1918726" cy="590439"/>
            <a:chOff x="1803935" y="3384222"/>
            <a:chExt cx="1918726" cy="713678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1803935" y="3384222"/>
              <a:ext cx="1918726" cy="71367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    </a:t>
              </a:r>
              <a:r>
                <a:rPr lang="ko-KR" altLang="en-US" sz="2000" b="1" dirty="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맵</a:t>
              </a:r>
              <a:endParaRPr lang="ko-KR" altLang="en-US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8856" y="3492636"/>
              <a:ext cx="470411" cy="470411"/>
            </a:xfrm>
            <a:prstGeom prst="rect">
              <a:avLst/>
            </a:prstGeom>
          </p:spPr>
        </p:pic>
      </p:grpSp>
      <p:grpSp>
        <p:nvGrpSpPr>
          <p:cNvPr id="48" name="그룹 47"/>
          <p:cNvGrpSpPr/>
          <p:nvPr/>
        </p:nvGrpSpPr>
        <p:grpSpPr>
          <a:xfrm>
            <a:off x="4683154" y="4403545"/>
            <a:ext cx="1918726" cy="367638"/>
            <a:chOff x="1797730" y="4147795"/>
            <a:chExt cx="1918726" cy="532578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1797730" y="4147795"/>
              <a:ext cx="1918726" cy="53257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  <a:latin typeface="Agency FB" panose="020B0503020202020204" pitchFamily="34" charset="0"/>
                </a:rPr>
                <a:t>     </a:t>
              </a:r>
              <a:r>
                <a:rPr lang="ko-KR" altLang="en-US" b="1" dirty="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스 </a:t>
              </a:r>
              <a:r>
                <a:rPr lang="ko-KR" altLang="en-US" b="1" dirty="0" err="1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탬</a:t>
              </a:r>
              <a:r>
                <a:rPr lang="ko-KR" altLang="en-US" b="1" dirty="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ko-KR" altLang="en-US" b="1" dirty="0" err="1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</a:t>
              </a:r>
              <a:endParaRPr lang="ko-KR" altLang="en-US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9901" y="4244700"/>
              <a:ext cx="316449" cy="316449"/>
            </a:xfrm>
            <a:prstGeom prst="rect">
              <a:avLst/>
            </a:prstGeom>
          </p:spPr>
        </p:pic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615" y="4607498"/>
            <a:ext cx="340014" cy="34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1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83577" y="791737"/>
            <a:ext cx="2683263" cy="5554934"/>
            <a:chOff x="4308552" y="516674"/>
            <a:chExt cx="2683263" cy="5554934"/>
          </a:xfrm>
        </p:grpSpPr>
        <p:grpSp>
          <p:nvGrpSpPr>
            <p:cNvPr id="5" name="그룹 4"/>
            <p:cNvGrpSpPr/>
            <p:nvPr/>
          </p:nvGrpSpPr>
          <p:grpSpPr>
            <a:xfrm>
              <a:off x="4308552" y="516674"/>
              <a:ext cx="2683263" cy="5554934"/>
              <a:chOff x="4308552" y="516674"/>
              <a:chExt cx="2683263" cy="5554934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2"/>
              <a:srcRect r="813"/>
              <a:stretch/>
            </p:blipFill>
            <p:spPr>
              <a:xfrm>
                <a:off x="4308552" y="516674"/>
                <a:ext cx="2683263" cy="5554934"/>
              </a:xfrm>
              <a:prstGeom prst="rect">
                <a:avLst/>
              </a:prstGeom>
            </p:spPr>
          </p:pic>
          <p:sp>
            <p:nvSpPr>
              <p:cNvPr id="8" name="직사각형 7"/>
              <p:cNvSpPr/>
              <p:nvPr/>
            </p:nvSpPr>
            <p:spPr>
              <a:xfrm>
                <a:off x="4430751" y="1129990"/>
                <a:ext cx="2423532" cy="4029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i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" name="그림 5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99" r="2147" b="92007"/>
            <a:stretch/>
          </p:blipFill>
          <p:spPr bwMode="auto">
            <a:xfrm>
              <a:off x="4430751" y="1129990"/>
              <a:ext cx="2423532" cy="21559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l="13516" t="-1365" r="2014" b="1365"/>
          <a:stretch/>
        </p:blipFill>
        <p:spPr>
          <a:xfrm>
            <a:off x="1601062" y="1687551"/>
            <a:ext cx="2405945" cy="37468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l="22290" t="5263" b="88681"/>
          <a:stretch/>
        </p:blipFill>
        <p:spPr>
          <a:xfrm>
            <a:off x="1595488" y="1405053"/>
            <a:ext cx="2010075" cy="40144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l="107523" t="106075" r="-20689" b="-12872"/>
          <a:stretch/>
        </p:blipFill>
        <p:spPr>
          <a:xfrm>
            <a:off x="3598126" y="6452838"/>
            <a:ext cx="364273" cy="38657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rcRect l="69906" t="84900" r="16928" b="8303"/>
          <a:stretch/>
        </p:blipFill>
        <p:spPr>
          <a:xfrm>
            <a:off x="3599987" y="1405053"/>
            <a:ext cx="423746" cy="40144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011" y="3438292"/>
            <a:ext cx="526015" cy="550127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 rot="16200000">
            <a:off x="6753973" y="424717"/>
            <a:ext cx="2683263" cy="5554934"/>
            <a:chOff x="4308552" y="516674"/>
            <a:chExt cx="2683263" cy="5554934"/>
          </a:xfrm>
        </p:grpSpPr>
        <p:grpSp>
          <p:nvGrpSpPr>
            <p:cNvPr id="19" name="그룹 18"/>
            <p:cNvGrpSpPr/>
            <p:nvPr/>
          </p:nvGrpSpPr>
          <p:grpSpPr>
            <a:xfrm>
              <a:off x="4308552" y="516674"/>
              <a:ext cx="2683263" cy="5554934"/>
              <a:chOff x="4308552" y="516674"/>
              <a:chExt cx="2683263" cy="5554934"/>
            </a:xfrm>
          </p:grpSpPr>
          <p:pic>
            <p:nvPicPr>
              <p:cNvPr id="21" name="그림 20"/>
              <p:cNvPicPr>
                <a:picLocks noChangeAspect="1"/>
              </p:cNvPicPr>
              <p:nvPr/>
            </p:nvPicPr>
            <p:blipFill rotWithShape="1">
              <a:blip r:embed="rId2"/>
              <a:srcRect r="813"/>
              <a:stretch/>
            </p:blipFill>
            <p:spPr>
              <a:xfrm>
                <a:off x="4308552" y="516674"/>
                <a:ext cx="2683263" cy="5554934"/>
              </a:xfrm>
              <a:prstGeom prst="rect">
                <a:avLst/>
              </a:prstGeom>
            </p:spPr>
          </p:pic>
          <p:sp>
            <p:nvSpPr>
              <p:cNvPr id="22" name="직사각형 21"/>
              <p:cNvSpPr/>
              <p:nvPr/>
            </p:nvSpPr>
            <p:spPr>
              <a:xfrm>
                <a:off x="4430751" y="1129990"/>
                <a:ext cx="2423532" cy="4029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i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0" name="그림 19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99" r="2147" b="92007"/>
            <a:stretch/>
          </p:blipFill>
          <p:spPr bwMode="auto">
            <a:xfrm>
              <a:off x="4430751" y="1129990"/>
              <a:ext cx="2423532" cy="21559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5"/>
          <a:srcRect l="22290" t="5263" b="88681"/>
          <a:stretch/>
        </p:blipFill>
        <p:spPr>
          <a:xfrm rot="16200000">
            <a:off x="5132283" y="3218985"/>
            <a:ext cx="1999786" cy="40144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/>
          <a:srcRect l="69906" t="84900" r="16928" b="8303"/>
          <a:stretch/>
        </p:blipFill>
        <p:spPr>
          <a:xfrm rot="16200000">
            <a:off x="5920303" y="2009233"/>
            <a:ext cx="423746" cy="40144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2898" y="1998083"/>
            <a:ext cx="3627864" cy="242151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500" y="3155824"/>
            <a:ext cx="395262" cy="41338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2116">
            <a:off x="2409673" y="4565709"/>
            <a:ext cx="666781" cy="666781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15749">
            <a:off x="8255360" y="3864869"/>
            <a:ext cx="509398" cy="5093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29839" y="5065029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포토존이</a:t>
            </a:r>
            <a:r>
              <a:rPr lang="ko-KR" altLang="en-US" dirty="0" smtClean="0"/>
              <a:t> 있는 곳을 알려줌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84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289550" y="101384"/>
            <a:ext cx="3406605" cy="6642316"/>
            <a:chOff x="4308552" y="516674"/>
            <a:chExt cx="2683263" cy="5554934"/>
          </a:xfrm>
        </p:grpSpPr>
        <p:grpSp>
          <p:nvGrpSpPr>
            <p:cNvPr id="6" name="그룹 5"/>
            <p:cNvGrpSpPr/>
            <p:nvPr/>
          </p:nvGrpSpPr>
          <p:grpSpPr>
            <a:xfrm>
              <a:off x="4308552" y="516674"/>
              <a:ext cx="2683263" cy="5554934"/>
              <a:chOff x="4308552" y="516674"/>
              <a:chExt cx="2683263" cy="5554934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2"/>
              <a:srcRect r="813"/>
              <a:stretch/>
            </p:blipFill>
            <p:spPr>
              <a:xfrm>
                <a:off x="4308552" y="516674"/>
                <a:ext cx="2683263" cy="5554934"/>
              </a:xfrm>
              <a:prstGeom prst="rect">
                <a:avLst/>
              </a:prstGeom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4430751" y="1129990"/>
                <a:ext cx="2423532" cy="40293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i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" name="그림 6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99" r="2147" b="92007"/>
            <a:stretch/>
          </p:blipFill>
          <p:spPr bwMode="auto">
            <a:xfrm>
              <a:off x="4422935" y="1129990"/>
              <a:ext cx="2431348" cy="2043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그룹 9"/>
          <p:cNvGrpSpPr/>
          <p:nvPr/>
        </p:nvGrpSpPr>
        <p:grpSpPr>
          <a:xfrm>
            <a:off x="5552678" y="1130373"/>
            <a:ext cx="2900772" cy="325371"/>
            <a:chOff x="1804485" y="4140905"/>
            <a:chExt cx="1918726" cy="471348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804485" y="4140905"/>
              <a:ext cx="1918726" cy="47134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스탬프 </a:t>
              </a:r>
              <a:r>
                <a:rPr lang="ko-KR" altLang="en-US" sz="1600" b="1" dirty="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미션</a:t>
              </a:r>
              <a:r>
                <a:rPr lang="en-US" altLang="ko-KR" sz="1600" b="1" dirty="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endParaRPr lang="ko-KR" altLang="en-US" sz="16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4446" y="4225350"/>
              <a:ext cx="238375" cy="289114"/>
            </a:xfrm>
            <a:prstGeom prst="rect">
              <a:avLst/>
            </a:prstGeom>
          </p:spPr>
        </p:pic>
      </p:grpSp>
      <p:grpSp>
        <p:nvGrpSpPr>
          <p:cNvPr id="14" name="그룹 13"/>
          <p:cNvGrpSpPr/>
          <p:nvPr/>
        </p:nvGrpSpPr>
        <p:grpSpPr>
          <a:xfrm>
            <a:off x="5492944" y="1459520"/>
            <a:ext cx="2960507" cy="3668527"/>
            <a:chOff x="5502865" y="1545348"/>
            <a:chExt cx="2960507" cy="4019145"/>
          </a:xfrm>
        </p:grpSpPr>
        <p:pic>
          <p:nvPicPr>
            <p:cNvPr id="1026" name="Picture 2" descr="ê´ëì½ì¤ ìë´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50"/>
            <a:stretch/>
          </p:blipFill>
          <p:spPr bwMode="auto">
            <a:xfrm>
              <a:off x="5502865" y="1545348"/>
              <a:ext cx="2960507" cy="4019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5869" y="3977560"/>
              <a:ext cx="270681" cy="27068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8719" y="3328395"/>
              <a:ext cx="270681" cy="27068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3118" y="2058532"/>
              <a:ext cx="270681" cy="27068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5869" y="2886665"/>
              <a:ext cx="270681" cy="27068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8458" y="2886664"/>
              <a:ext cx="270681" cy="270681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377" y="5246756"/>
            <a:ext cx="314618" cy="31461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133" y="5244016"/>
            <a:ext cx="314618" cy="31461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51" y="5246185"/>
            <a:ext cx="346881" cy="31244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255" y="5246756"/>
            <a:ext cx="314618" cy="31461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11" y="5244016"/>
            <a:ext cx="314618" cy="3146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747250" y="363489"/>
            <a:ext cx="20637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사진 출처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문화재청 경복궁</a:t>
            </a:r>
            <a:r>
              <a:rPr lang="en-US" altLang="ko-KR" sz="1100" dirty="0" smtClean="0">
                <a:hlinkClick r:id="rId9"/>
              </a:rPr>
              <a:t>http://www.royalpalace.go.kr/content/guide/guide4.asp#</a:t>
            </a:r>
            <a:endParaRPr lang="ko-KR" alt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977272" y="2051469"/>
            <a:ext cx="3661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관광지 전체를 볼 수 있게 하고</a:t>
            </a:r>
            <a:endParaRPr lang="en-US" altLang="ko-KR" dirty="0" smtClean="0"/>
          </a:p>
          <a:p>
            <a:r>
              <a:rPr lang="ko-KR" altLang="en-US" dirty="0" smtClean="0"/>
              <a:t>어느 </a:t>
            </a:r>
            <a:r>
              <a:rPr lang="ko-KR" altLang="en-US" dirty="0" err="1" smtClean="0"/>
              <a:t>포토존에서</a:t>
            </a:r>
            <a:r>
              <a:rPr lang="ko-KR" altLang="en-US" dirty="0" smtClean="0"/>
              <a:t> 찍으면 스탬프가</a:t>
            </a:r>
            <a:endParaRPr lang="en-US" altLang="ko-KR" dirty="0" smtClean="0"/>
          </a:p>
          <a:p>
            <a:r>
              <a:rPr lang="ko-KR" altLang="en-US" dirty="0" smtClean="0"/>
              <a:t>적립되는지 알려줌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076200" y="528347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스탬프 적립 현황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1967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56</Words>
  <Application>Microsoft Office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배달의민족 주아</vt:lpstr>
      <vt:lpstr>Agency FB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숙명여자대학교</dc:creator>
  <cp:lastModifiedBy>숙명여자대학교</cp:lastModifiedBy>
  <cp:revision>29</cp:revision>
  <dcterms:created xsi:type="dcterms:W3CDTF">2019-08-05T15:06:09Z</dcterms:created>
  <dcterms:modified xsi:type="dcterms:W3CDTF">2019-08-05T17:09:46Z</dcterms:modified>
</cp:coreProperties>
</file>