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68469-E212-402D-A025-E35161A2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DFB9A1-8967-43C5-98A0-F019963AC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402E7-5DDD-46A3-916F-288DBE93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D1EC-DA9A-46E8-8FA2-DD99F1E4D0D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CA03A-C3CB-4BF6-B256-3309C01D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E76C8-1915-422A-8115-409182D7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547-FDF3-48CE-8D4B-39CA08D1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44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551D2-5DE2-490C-8E49-D422D110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CF6AE5-4FF3-42FD-877C-90DCCD8E0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88AF6-711D-48CA-8C04-E0E19C81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D1EC-DA9A-46E8-8FA2-DD99F1E4D0D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D1A6B-64B0-43F9-BB97-1455D06F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302E4-2BC8-4DB9-ABE5-C621FFC5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547-FDF3-48CE-8D4B-39CA08D1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050C2C-4E40-4E57-B169-D5B0E0231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16CAED-0C48-452E-87F8-36B8F03A4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E5557-212E-45AF-AF25-558DE194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D1EC-DA9A-46E8-8FA2-DD99F1E4D0D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ED0C3-4DF9-4239-80D3-3706F04E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D5CA5-1FF7-4329-A94F-B713FCBB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547-FDF3-48CE-8D4B-39CA08D1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7C694-3191-4FD4-A563-78552102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CF71B-A037-4A1F-886B-9B724D75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F0199-DF32-409F-B2CA-216C0C3F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D1EC-DA9A-46E8-8FA2-DD99F1E4D0D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3E29B-5F54-4BCE-BCBA-FBA7C85F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46228-8CE7-4C54-A397-8A373742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547-FDF3-48CE-8D4B-39CA08D1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6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2F2A5-FBA2-4C72-8E19-72E7CAB7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4CD80-FD92-41AB-900B-886504D63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ED3DD-E9DE-4E16-A63C-2CEE6C3B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D1EC-DA9A-46E8-8FA2-DD99F1E4D0D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41F11-09B1-4E60-9D63-89F857D4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3D2A1-8DEA-47A1-BB75-9187DDF8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547-FDF3-48CE-8D4B-39CA08D1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35375-C4FA-40C1-A9D8-2A4AD01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DABAC-733F-4316-A9B9-859B04A6C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4FD577-BC02-43A3-A11E-474BDEF7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77279-E922-4F56-8757-79062E0E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D1EC-DA9A-46E8-8FA2-DD99F1E4D0D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E13C0-2319-415F-A343-76A34EFE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4BED8-ECB7-49EA-AAF9-D9174C58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547-FDF3-48CE-8D4B-39CA08D1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61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B44C5-D4A9-4F7E-903C-C4C17EDC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C5C5B-481C-49E1-8EB1-44288175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9D6B04-A5B5-4B73-99E1-A5AD66814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136A52-3FB2-4F25-94CC-25E939F43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D2049D-6864-422C-8E40-1C9AEA2CE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9B1BCC-E4E1-4C61-AABE-B9CA59AC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D1EC-DA9A-46E8-8FA2-DD99F1E4D0D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589A01-3BE7-4CD3-BEE4-0B32C1C3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69E5B4-531E-414A-85AB-121EC8F5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547-FDF3-48CE-8D4B-39CA08D1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7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ECC8-4950-4C4C-80E0-751EEF60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ED7D2-ACE1-400C-B123-9420262B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D1EC-DA9A-46E8-8FA2-DD99F1E4D0D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6200B6-D49A-4587-A539-D08833B2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F26D8C-D1FA-4628-8965-9C157922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547-FDF3-48CE-8D4B-39CA08D1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7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190530-FDB7-4936-9EB0-C041FE59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D1EC-DA9A-46E8-8FA2-DD99F1E4D0D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EF4C8E-5446-4B0B-A23B-074BC939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97588-CD2E-4FA5-A1F4-3536403F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547-FDF3-48CE-8D4B-39CA08D1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55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E3796-C7E4-49BA-9A72-3A2C41FB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31E3B-6A39-4E82-8AAD-2C9556FA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20986-42E4-47A4-A521-D852B9D36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938EC-844F-4618-81B0-780FB1E6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D1EC-DA9A-46E8-8FA2-DD99F1E4D0D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D3775A-7DD9-47E3-8125-239D9E3F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D0FF6A-CBF2-4115-86AA-27FDE5E7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547-FDF3-48CE-8D4B-39CA08D1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3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4D74C-4686-4A04-9C5A-3885B891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7A0E80-DF92-48F2-A628-8FE0E5D52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0F4CAE-9190-4D9D-8E73-8B24B5E50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63E23-CD0D-4E11-B971-3C3104C9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D1EC-DA9A-46E8-8FA2-DD99F1E4D0D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542CF4-2AFF-4B29-BC7F-B533D304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27483-27D4-4D1D-BC5E-B7EF5AAA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0547-FDF3-48CE-8D4B-39CA08D1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5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56391E-9983-49A2-9201-3CDDB37B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769E5-F5A5-4ACF-9BFE-C5EC8FD9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87D04-4A42-4217-9393-E4B15891D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D1EC-DA9A-46E8-8FA2-DD99F1E4D0D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FA453-84A2-40A5-BB3E-AA2A62767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FDCCB-2147-4EC5-88F8-6FFA30CC4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10547-FDF3-48CE-8D4B-39CA08D18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9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669716-1B0C-45AF-96F9-CE9ED852AC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0" t="22963" r="20315" b="8435"/>
          <a:stretch/>
        </p:blipFill>
        <p:spPr>
          <a:xfrm>
            <a:off x="4329405" y="175159"/>
            <a:ext cx="3377680" cy="63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9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AE5158-7CCF-4CA5-AD3A-0F9774EC8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1" t="22224" r="17462" b="9972"/>
          <a:stretch/>
        </p:blipFill>
        <p:spPr>
          <a:xfrm>
            <a:off x="4346896" y="224009"/>
            <a:ext cx="3498208" cy="64099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FFFE99-AC51-4828-B8F0-3FFF35BA10CB}"/>
              </a:ext>
            </a:extLst>
          </p:cNvPr>
          <p:cNvSpPr txBox="1"/>
          <p:nvPr/>
        </p:nvSpPr>
        <p:spPr>
          <a:xfrm>
            <a:off x="336959" y="922789"/>
            <a:ext cx="4009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첫 화면에서 장소 찾기를 누르면 이 화면이 뜨면서 장소 검색가능 기능과 자동추천기능</a:t>
            </a:r>
            <a:r>
              <a:rPr lang="en-US" altLang="ko-KR" sz="2400" dirty="0"/>
              <a:t>(</a:t>
            </a:r>
            <a:r>
              <a:rPr lang="ko-KR" altLang="en-US" sz="2400" dirty="0"/>
              <a:t>자동추천기능으로부터 대가를 받고 수익 창출 가능성 고려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0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AAF7AD-C46D-4E93-9BD4-063C95B554D1}"/>
              </a:ext>
            </a:extLst>
          </p:cNvPr>
          <p:cNvSpPr txBox="1"/>
          <p:nvPr/>
        </p:nvSpPr>
        <p:spPr>
          <a:xfrm>
            <a:off x="360727" y="1082180"/>
            <a:ext cx="3892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장소 검색해서 누르면 지명과 장소명이 뜬다</a:t>
            </a:r>
            <a:r>
              <a:rPr lang="en-US" altLang="ko-KR" sz="2400" dirty="0"/>
              <a:t>. </a:t>
            </a:r>
            <a:r>
              <a:rPr lang="ko-KR" altLang="en-US" sz="2400" dirty="0"/>
              <a:t>사진을 누르면 카메라로 연결되고 밑에 정보 아이콘을 누르면 간단한 정보제공 해준다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C0940D-6CF4-4BBA-BE22-47F0EE3B2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8" t="24220" r="19250" b="9908"/>
          <a:stretch/>
        </p:blipFill>
        <p:spPr>
          <a:xfrm>
            <a:off x="4342112" y="239739"/>
            <a:ext cx="3507776" cy="63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0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C01534-8515-4072-B7EF-58A40B1A73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8" t="23607" r="19684" b="6240"/>
          <a:stretch/>
        </p:blipFill>
        <p:spPr>
          <a:xfrm>
            <a:off x="1122949" y="729842"/>
            <a:ext cx="2501095" cy="4811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57BD7A-A041-4CFC-8D2A-2BFD2BE78B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7" t="24464" r="18409" b="9664"/>
          <a:stretch/>
        </p:blipFill>
        <p:spPr>
          <a:xfrm>
            <a:off x="4746991" y="729842"/>
            <a:ext cx="2375262" cy="45174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E466A9-5504-4984-A3DA-1974064AFE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7" t="23731" r="19902" b="8441"/>
          <a:stretch/>
        </p:blipFill>
        <p:spPr>
          <a:xfrm>
            <a:off x="8379424" y="595618"/>
            <a:ext cx="2316539" cy="46516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130792-1145-4015-83E1-8B8B1746AADA}"/>
              </a:ext>
            </a:extLst>
          </p:cNvPr>
          <p:cNvSpPr txBox="1"/>
          <p:nvPr/>
        </p:nvSpPr>
        <p:spPr>
          <a:xfrm>
            <a:off x="1161653" y="5540927"/>
            <a:ext cx="990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경로 탐색을 시도했을 경우의 화면 </a:t>
            </a:r>
            <a:endParaRPr lang="en-US" altLang="ko-KR" dirty="0"/>
          </a:p>
          <a:p>
            <a:r>
              <a:rPr lang="en-US" altLang="ko-KR" dirty="0"/>
              <a:t>AR</a:t>
            </a:r>
            <a:r>
              <a:rPr lang="ko-KR" altLang="en-US" dirty="0"/>
              <a:t>로 화살표를 이용해 </a:t>
            </a:r>
            <a:r>
              <a:rPr lang="ko-KR" altLang="en-US" dirty="0" err="1"/>
              <a:t>포토존까지의</a:t>
            </a:r>
            <a:r>
              <a:rPr lang="ko-KR" altLang="en-US" dirty="0"/>
              <a:t> 경로를 안내해준다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포토존으로부터</a:t>
            </a:r>
            <a:r>
              <a:rPr lang="ko-KR" altLang="en-US" dirty="0"/>
              <a:t> </a:t>
            </a:r>
            <a:r>
              <a:rPr lang="en-US" altLang="ko-KR" dirty="0"/>
              <a:t>500m</a:t>
            </a:r>
            <a:r>
              <a:rPr lang="ko-KR" altLang="en-US" dirty="0"/>
              <a:t>떨어진 곳에서 경로안내가능 같이 거리 지정해주면 좋을 듯하다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19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E7FBAA-3C58-42CB-B35F-ED051000F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4710" r="20554" b="9786"/>
          <a:stretch/>
        </p:blipFill>
        <p:spPr>
          <a:xfrm>
            <a:off x="4381632" y="253918"/>
            <a:ext cx="3428736" cy="635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1FB46-54C5-4578-B3DE-26862322FC2B}"/>
              </a:ext>
            </a:extLst>
          </p:cNvPr>
          <p:cNvSpPr txBox="1"/>
          <p:nvPr/>
        </p:nvSpPr>
        <p:spPr>
          <a:xfrm>
            <a:off x="763398" y="922789"/>
            <a:ext cx="393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맞는 경우에 스탬프 제공</a:t>
            </a:r>
          </a:p>
        </p:txBody>
      </p:sp>
    </p:spTree>
    <p:extLst>
      <p:ext uri="{BB962C8B-B14F-4D97-AF65-F5344CB8AC3E}">
        <p14:creationId xmlns:p14="http://schemas.microsoft.com/office/powerpoint/2010/main" val="421357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54340F-1EDE-45B6-9958-96A4E5479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t="23486" r="20554" b="8318"/>
          <a:stretch/>
        </p:blipFill>
        <p:spPr>
          <a:xfrm>
            <a:off x="4191110" y="-28623"/>
            <a:ext cx="3809779" cy="69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8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69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sua</dc:creator>
  <cp:lastModifiedBy>shin sua</cp:lastModifiedBy>
  <cp:revision>3</cp:revision>
  <dcterms:created xsi:type="dcterms:W3CDTF">2019-08-05T16:11:50Z</dcterms:created>
  <dcterms:modified xsi:type="dcterms:W3CDTF">2019-08-05T16:35:59Z</dcterms:modified>
</cp:coreProperties>
</file>