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정의락" initials="정 [7]" lastIdx="1" clrIdx="6">
    <p:extLst/>
  </p:cmAuthor>
  <p:cmAuthor id="1" name="정의락" initials="정" lastIdx="7" clrIdx="0">
    <p:extLst/>
  </p:cmAuthor>
  <p:cmAuthor id="8" name="정의락" initials="정 [8]" lastIdx="1" clrIdx="7">
    <p:extLst/>
  </p:cmAuthor>
  <p:cmAuthor id="2" name="정의락" initials="정 [2]" lastIdx="1" clrIdx="1">
    <p:extLst/>
  </p:cmAuthor>
  <p:cmAuthor id="9" name="정의락" initials="정 [9]" lastIdx="1" clrIdx="8">
    <p:extLst/>
  </p:cmAuthor>
  <p:cmAuthor id="3" name="정의락" initials="정 [3]" lastIdx="1" clrIdx="2">
    <p:extLst/>
  </p:cmAuthor>
  <p:cmAuthor id="10" name="정의락" initials="정 [10]" lastIdx="1" clrIdx="9">
    <p:extLst/>
  </p:cmAuthor>
  <p:cmAuthor id="4" name="정의락" initials="정 [4]" lastIdx="1" clrIdx="3">
    <p:extLst/>
  </p:cmAuthor>
  <p:cmAuthor id="11" name="유도진" initials="유" lastIdx="1" clrIdx="10">
    <p:extLst>
      <p:ext uri="{19B8F6BF-5375-455C-9EA6-DF929625EA0E}">
        <p15:presenceInfo xmlns:p15="http://schemas.microsoft.com/office/powerpoint/2012/main" userId="유도진" providerId="None"/>
      </p:ext>
    </p:extLst>
  </p:cmAuthor>
  <p:cmAuthor id="5" name="정의락" initials="정 [5]" lastIdx="1" clrIdx="4">
    <p:extLst/>
  </p:cmAuthor>
  <p:cmAuthor id="6" name="정의락" initials="정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599"/>
  </p:normalViewPr>
  <p:slideViewPr>
    <p:cSldViewPr snapToGrid="0" snapToObjects="1">
      <p:cViewPr varScale="1">
        <p:scale>
          <a:sx n="108" d="100"/>
          <a:sy n="108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50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40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88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05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46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21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365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869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9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4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C5CE-758A-254B-9FBD-3478AAFABFFA}" type="datetimeFigureOut">
              <a:rPr kumimoji="1" lang="ko-KR" altLang="en-US" smtClean="0"/>
              <a:t>2019-08-06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E18B-F2B0-9344-AEC0-30BB05A4372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595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BE80CA-99B4-41F3-858D-8865DA81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4067" r="33631"/>
          <a:stretch/>
        </p:blipFill>
        <p:spPr bwMode="auto">
          <a:xfrm>
            <a:off x="4427620" y="21220"/>
            <a:ext cx="3349593" cy="68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82FB4C-4B12-4ED1-A5D5-0E5B2B458A0B}"/>
              </a:ext>
            </a:extLst>
          </p:cNvPr>
          <p:cNvCxnSpPr/>
          <p:nvPr/>
        </p:nvCxnSpPr>
        <p:spPr>
          <a:xfrm>
            <a:off x="4643020" y="5255581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D7D34E-BFE3-436D-A8CE-70E272F07286}"/>
              </a:ext>
            </a:extLst>
          </p:cNvPr>
          <p:cNvCxnSpPr/>
          <p:nvPr/>
        </p:nvCxnSpPr>
        <p:spPr>
          <a:xfrm>
            <a:off x="4643020" y="701336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E7E5D8-475A-4584-A094-BA12B0A68CA5}"/>
              </a:ext>
            </a:extLst>
          </p:cNvPr>
          <p:cNvSpPr txBox="1"/>
          <p:nvPr/>
        </p:nvSpPr>
        <p:spPr>
          <a:xfrm>
            <a:off x="608234" y="1158418"/>
            <a:ext cx="2885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en-US" altLang="ko-KR" dirty="0"/>
              <a:t>GPS </a:t>
            </a:r>
            <a:r>
              <a:rPr lang="ko-KR" altLang="en-US" dirty="0"/>
              <a:t>기반 근처에서 찍을 수 있는 사진 보여주기</a:t>
            </a:r>
            <a:r>
              <a:rPr lang="en-US" altLang="ko-KR" dirty="0"/>
              <a:t> </a:t>
            </a:r>
            <a:r>
              <a:rPr lang="ko-KR" altLang="en-US" dirty="0"/>
              <a:t>일정 범위 내 평가가 가장 좋은 사진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FD9A90-D115-4880-8D78-239586646D2D}"/>
              </a:ext>
            </a:extLst>
          </p:cNvPr>
          <p:cNvSpPr/>
          <p:nvPr/>
        </p:nvSpPr>
        <p:spPr>
          <a:xfrm>
            <a:off x="4723262" y="5391589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4A2DEA-0726-46C4-ACBE-00802A170611}"/>
              </a:ext>
            </a:extLst>
          </p:cNvPr>
          <p:cNvSpPr/>
          <p:nvPr/>
        </p:nvSpPr>
        <p:spPr>
          <a:xfrm>
            <a:off x="6725063" y="5394385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Image result for camera icon">
            <a:extLst>
              <a:ext uri="{FF2B5EF4-FFF2-40B4-BE49-F238E27FC236}">
                <a16:creationId xmlns:a16="http://schemas.microsoft.com/office/drawing/2014/main" id="{7D2B3943-B681-4F9F-A875-EAAAA2668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26" y="5317338"/>
            <a:ext cx="852637" cy="8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3357AA-4D10-4DAF-A7BE-E4627EEC06F0}"/>
              </a:ext>
            </a:extLst>
          </p:cNvPr>
          <p:cNvCxnSpPr>
            <a:stCxn id="2052" idx="0"/>
          </p:cNvCxnSpPr>
          <p:nvPr/>
        </p:nvCxnSpPr>
        <p:spPr>
          <a:xfrm flipV="1">
            <a:off x="7101945" y="4591245"/>
            <a:ext cx="1445289" cy="72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589625-FDFA-46A4-960D-441D12A51F37}"/>
              </a:ext>
            </a:extLst>
          </p:cNvPr>
          <p:cNvSpPr txBox="1"/>
          <p:nvPr/>
        </p:nvSpPr>
        <p:spPr>
          <a:xfrm>
            <a:off x="8653112" y="3105995"/>
            <a:ext cx="2905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바로 찍기 버튼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폰에 설치된 앱을 통한 사진 촬영 가능</a:t>
            </a:r>
            <a:r>
              <a:rPr lang="en-US" altLang="ko-KR" dirty="0"/>
              <a:t>, </a:t>
            </a:r>
            <a:r>
              <a:rPr lang="ko-KR" altLang="en-US" dirty="0"/>
              <a:t>설정에서 앱 지정가능</a:t>
            </a:r>
            <a:br>
              <a:rPr lang="en-US" altLang="ko-KR" dirty="0"/>
            </a:br>
            <a:r>
              <a:rPr lang="ko-KR" altLang="en-US" dirty="0"/>
              <a:t>가능하면 타 앱을 이용하는 것이 아니라 자체 촬영 기능과 필터 기능을 추가하여 사진 촬영 시 사진과 사용자 </a:t>
            </a:r>
            <a:r>
              <a:rPr lang="en-US" altLang="ko-KR" dirty="0"/>
              <a:t>GPS</a:t>
            </a:r>
            <a:r>
              <a:rPr lang="ko-KR" altLang="en-US" dirty="0"/>
              <a:t>정보도 함께 저장하여 데이터 베이스정보를 얻어올 수 있으면 매우 좋음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6" name="Picture 8" descr="Image result for map icon">
            <a:extLst>
              <a:ext uri="{FF2B5EF4-FFF2-40B4-BE49-F238E27FC236}">
                <a16:creationId xmlns:a16="http://schemas.microsoft.com/office/drawing/2014/main" id="{9F6B8F1C-5D1E-46A0-9B82-6B7F15588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54" y="5509843"/>
            <a:ext cx="507967" cy="5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9DA7D29-0842-46BD-B29C-A9242309ABC6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938954" y="4876798"/>
            <a:ext cx="1143854" cy="514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D5A555-4171-4432-8791-C1BFE31F3DF3}"/>
              </a:ext>
            </a:extLst>
          </p:cNvPr>
          <p:cNvSpPr txBox="1"/>
          <p:nvPr/>
        </p:nvSpPr>
        <p:spPr>
          <a:xfrm>
            <a:off x="597877" y="4462377"/>
            <a:ext cx="3130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보기 버튼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내 위치와 피사체의 위치를 표기해주고 사진구도를 보여줌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E3BAF9-B731-420F-A458-102336800534}"/>
              </a:ext>
            </a:extLst>
          </p:cNvPr>
          <p:cNvCxnSpPr/>
          <p:nvPr/>
        </p:nvCxnSpPr>
        <p:spPr>
          <a:xfrm flipH="1" flipV="1">
            <a:off x="3493477" y="1735015"/>
            <a:ext cx="1984045" cy="123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08F28A-79A4-4635-A970-4271BCB97368}"/>
              </a:ext>
            </a:extLst>
          </p:cNvPr>
          <p:cNvSpPr txBox="1"/>
          <p:nvPr/>
        </p:nvSpPr>
        <p:spPr>
          <a:xfrm>
            <a:off x="211016" y="257908"/>
            <a:ext cx="3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C2CEAB-F781-4C5C-B53E-216884E83E12}"/>
              </a:ext>
            </a:extLst>
          </p:cNvPr>
          <p:cNvCxnSpPr/>
          <p:nvPr/>
        </p:nvCxnSpPr>
        <p:spPr>
          <a:xfrm>
            <a:off x="4641655" y="5027151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5E35BC-6F8F-4AD3-84C2-EF1B070C6475}"/>
              </a:ext>
            </a:extLst>
          </p:cNvPr>
          <p:cNvSpPr txBox="1"/>
          <p:nvPr/>
        </p:nvSpPr>
        <p:spPr>
          <a:xfrm>
            <a:off x="8358554" y="2206467"/>
            <a:ext cx="260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피사체에 대한 정보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2C58692-D51A-43D9-9584-1DD6EB38003B}"/>
              </a:ext>
            </a:extLst>
          </p:cNvPr>
          <p:cNvCxnSpPr/>
          <p:nvPr/>
        </p:nvCxnSpPr>
        <p:spPr>
          <a:xfrm flipV="1">
            <a:off x="6529754" y="2358747"/>
            <a:ext cx="1828800" cy="273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A5684601-8577-4AD9-99E1-5C21BF86D2BC}"/>
              </a:ext>
            </a:extLst>
          </p:cNvPr>
          <p:cNvSpPr/>
          <p:nvPr/>
        </p:nvSpPr>
        <p:spPr>
          <a:xfrm>
            <a:off x="5742870" y="5391590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0" name="Picture 12" descr="Image result for menu icon">
            <a:extLst>
              <a:ext uri="{FF2B5EF4-FFF2-40B4-BE49-F238E27FC236}">
                <a16:creationId xmlns:a16="http://schemas.microsoft.com/office/drawing/2014/main" id="{AEF1AC9D-4976-4173-9B2A-7E226A905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33220" r="17160" b="29272"/>
          <a:stretch/>
        </p:blipFill>
        <p:spPr bwMode="auto">
          <a:xfrm>
            <a:off x="5849816" y="5568922"/>
            <a:ext cx="514304" cy="3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D8FCF35-7B58-4A0D-86AD-68F85178B175}"/>
              </a:ext>
            </a:extLst>
          </p:cNvPr>
          <p:cNvCxnSpPr>
            <a:cxnSpLocks/>
          </p:cNvCxnSpPr>
          <p:nvPr/>
        </p:nvCxnSpPr>
        <p:spPr>
          <a:xfrm flipH="1" flipV="1">
            <a:off x="4043635" y="3542535"/>
            <a:ext cx="2106334" cy="184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AE3A82-5FC1-463C-B25F-B1D3F800124A}"/>
              </a:ext>
            </a:extLst>
          </p:cNvPr>
          <p:cNvSpPr txBox="1"/>
          <p:nvPr/>
        </p:nvSpPr>
        <p:spPr>
          <a:xfrm>
            <a:off x="877379" y="2906783"/>
            <a:ext cx="313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스크롤 버튼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기타 여러 메뉴를 열어 봄</a:t>
            </a:r>
          </a:p>
        </p:txBody>
      </p:sp>
    </p:spTree>
    <p:extLst>
      <p:ext uri="{BB962C8B-B14F-4D97-AF65-F5344CB8AC3E}">
        <p14:creationId xmlns:p14="http://schemas.microsoft.com/office/powerpoint/2010/main" val="424014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BE80CA-99B4-41F3-858D-8865DA81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4067" r="33631"/>
          <a:stretch/>
        </p:blipFill>
        <p:spPr bwMode="auto">
          <a:xfrm>
            <a:off x="4427620" y="21220"/>
            <a:ext cx="3349593" cy="68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íë¦¬/ íëì¤ íë¦¬ìì íë£¨ì¢ì¼ ìí í ë³´ê¸°">
            <a:extLst>
              <a:ext uri="{FF2B5EF4-FFF2-40B4-BE49-F238E27FC236}">
                <a16:creationId xmlns:a16="http://schemas.microsoft.com/office/drawing/2014/main" id="{F82B9787-8155-436D-B51D-2083F671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020" y="701335"/>
            <a:ext cx="2885243" cy="4327866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682FB4C-4B12-4ED1-A5D5-0E5B2B458A0B}"/>
              </a:ext>
            </a:extLst>
          </p:cNvPr>
          <p:cNvCxnSpPr/>
          <p:nvPr/>
        </p:nvCxnSpPr>
        <p:spPr>
          <a:xfrm>
            <a:off x="4643020" y="5255581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D7D34E-BFE3-436D-A8CE-70E272F07286}"/>
              </a:ext>
            </a:extLst>
          </p:cNvPr>
          <p:cNvCxnSpPr/>
          <p:nvPr/>
        </p:nvCxnSpPr>
        <p:spPr>
          <a:xfrm>
            <a:off x="4643020" y="701336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53988B-BB57-4CF1-B34A-E66004AD06EF}"/>
              </a:ext>
            </a:extLst>
          </p:cNvPr>
          <p:cNvSpPr txBox="1"/>
          <p:nvPr/>
        </p:nvSpPr>
        <p:spPr>
          <a:xfrm>
            <a:off x="211016" y="257908"/>
            <a:ext cx="3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2166B6-D343-4E3F-BDB2-E2047A3C9FA0}"/>
              </a:ext>
            </a:extLst>
          </p:cNvPr>
          <p:cNvSpPr/>
          <p:nvPr/>
        </p:nvSpPr>
        <p:spPr>
          <a:xfrm>
            <a:off x="4723262" y="5391589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0854A3-BEB2-4BBB-BA24-DCBA3B46976B}"/>
              </a:ext>
            </a:extLst>
          </p:cNvPr>
          <p:cNvSpPr/>
          <p:nvPr/>
        </p:nvSpPr>
        <p:spPr>
          <a:xfrm>
            <a:off x="6739633" y="5407133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4" descr="Image result for camera icon">
            <a:extLst>
              <a:ext uri="{FF2B5EF4-FFF2-40B4-BE49-F238E27FC236}">
                <a16:creationId xmlns:a16="http://schemas.microsoft.com/office/drawing/2014/main" id="{5B1C4CB1-EFAB-4780-8C56-785CBD9A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26" y="5329061"/>
            <a:ext cx="852637" cy="8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Image result for map icon">
            <a:extLst>
              <a:ext uri="{FF2B5EF4-FFF2-40B4-BE49-F238E27FC236}">
                <a16:creationId xmlns:a16="http://schemas.microsoft.com/office/drawing/2014/main" id="{5DB9561B-67F6-413F-AB5F-422334D38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54" y="5509843"/>
            <a:ext cx="507967" cy="5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8EAD2E-599B-4876-9D06-B21C0E16F1FE}"/>
              </a:ext>
            </a:extLst>
          </p:cNvPr>
          <p:cNvCxnSpPr/>
          <p:nvPr/>
        </p:nvCxnSpPr>
        <p:spPr>
          <a:xfrm>
            <a:off x="4641655" y="5027151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B794DE-50C9-4916-A760-12E60646F4E4}"/>
              </a:ext>
            </a:extLst>
          </p:cNvPr>
          <p:cNvSpPr txBox="1"/>
          <p:nvPr/>
        </p:nvSpPr>
        <p:spPr>
          <a:xfrm>
            <a:off x="5052646" y="4994032"/>
            <a:ext cx="2145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Paris, Eiffel Tower(200m)</a:t>
            </a:r>
            <a:endParaRPr lang="ko-KR" altLang="en-US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45A0B36-04F2-43C4-B79F-113804265BDB}"/>
              </a:ext>
            </a:extLst>
          </p:cNvPr>
          <p:cNvSpPr/>
          <p:nvPr/>
        </p:nvSpPr>
        <p:spPr>
          <a:xfrm>
            <a:off x="5742870" y="5391590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12" descr="Image result for menu icon">
            <a:extLst>
              <a:ext uri="{FF2B5EF4-FFF2-40B4-BE49-F238E27FC236}">
                <a16:creationId xmlns:a16="http://schemas.microsoft.com/office/drawing/2014/main" id="{BD8602A4-B78C-4E5A-B29C-AC0B89B2A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33220" r="17160" b="29272"/>
          <a:stretch/>
        </p:blipFill>
        <p:spPr bwMode="auto">
          <a:xfrm>
            <a:off x="5849816" y="5568922"/>
            <a:ext cx="514304" cy="3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3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07C5F0BB-93A3-4F21-8653-894E11043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4067" r="33631"/>
          <a:stretch/>
        </p:blipFill>
        <p:spPr bwMode="auto">
          <a:xfrm>
            <a:off x="4431800" y="21221"/>
            <a:ext cx="3349593" cy="68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ìí íêµ¬ê²½í ë§ìë ë§ì¹´ë¡±ë¨¹ê¸°!">
            <a:extLst>
              <a:ext uri="{FF2B5EF4-FFF2-40B4-BE49-F238E27FC236}">
                <a16:creationId xmlns:a16="http://schemas.microsoft.com/office/drawing/2014/main" id="{F2112516-D1D7-4B9D-BED9-4580C8F06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 t="407" r="44924" b="-407"/>
          <a:stretch/>
        </p:blipFill>
        <p:spPr bwMode="auto">
          <a:xfrm>
            <a:off x="4621419" y="505843"/>
            <a:ext cx="2933478" cy="582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746EE620-C689-4E17-80BD-2EFE032A73D1}"/>
              </a:ext>
            </a:extLst>
          </p:cNvPr>
          <p:cNvSpPr/>
          <p:nvPr/>
        </p:nvSpPr>
        <p:spPr>
          <a:xfrm>
            <a:off x="5747050" y="5391591"/>
            <a:ext cx="719091" cy="71909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26EF0C-8C82-41E4-BEB3-56A3B95AD4BB}"/>
              </a:ext>
            </a:extLst>
          </p:cNvPr>
          <p:cNvCxnSpPr>
            <a:cxnSpLocks/>
          </p:cNvCxnSpPr>
          <p:nvPr/>
        </p:nvCxnSpPr>
        <p:spPr>
          <a:xfrm flipH="1" flipV="1">
            <a:off x="3833446" y="4023919"/>
            <a:ext cx="1371600" cy="169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0D697E-548B-4A94-B7C5-9C5818FA4306}"/>
              </a:ext>
            </a:extLst>
          </p:cNvPr>
          <p:cNvSpPr txBox="1"/>
          <p:nvPr/>
        </p:nvSpPr>
        <p:spPr>
          <a:xfrm>
            <a:off x="1800096" y="3654587"/>
            <a:ext cx="171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사진앨범 확인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E1E09-EFBC-4093-BE61-6EC0EAD8B6F1}"/>
              </a:ext>
            </a:extLst>
          </p:cNvPr>
          <p:cNvSpPr txBox="1"/>
          <p:nvPr/>
        </p:nvSpPr>
        <p:spPr>
          <a:xfrm>
            <a:off x="211016" y="257908"/>
            <a:ext cx="3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화면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3DB3975-E4BF-42D6-A8BE-F248124C9355}"/>
              </a:ext>
            </a:extLst>
          </p:cNvPr>
          <p:cNvCxnSpPr>
            <a:cxnSpLocks/>
          </p:cNvCxnSpPr>
          <p:nvPr/>
        </p:nvCxnSpPr>
        <p:spPr>
          <a:xfrm flipV="1">
            <a:off x="6150984" y="4165962"/>
            <a:ext cx="1700046" cy="14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B8E88D-D575-497A-B6B9-66EBBB75543D}"/>
              </a:ext>
            </a:extLst>
          </p:cNvPr>
          <p:cNvSpPr txBox="1"/>
          <p:nvPr/>
        </p:nvSpPr>
        <p:spPr>
          <a:xfrm>
            <a:off x="8708190" y="4789279"/>
            <a:ext cx="21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앱에서 제공해주는 </a:t>
            </a:r>
            <a:r>
              <a:rPr lang="ko-KR" altLang="en-US"/>
              <a:t>사진 보기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5012F5-ED74-44BD-8950-E355BCE1E8E1}"/>
              </a:ext>
            </a:extLst>
          </p:cNvPr>
          <p:cNvSpPr/>
          <p:nvPr/>
        </p:nvSpPr>
        <p:spPr>
          <a:xfrm>
            <a:off x="4806462" y="5391591"/>
            <a:ext cx="719091" cy="719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07A4F6-B81E-49C0-AE24-A1AA6A5C2C5A}"/>
              </a:ext>
            </a:extLst>
          </p:cNvPr>
          <p:cNvSpPr/>
          <p:nvPr/>
        </p:nvSpPr>
        <p:spPr>
          <a:xfrm>
            <a:off x="6658706" y="5391591"/>
            <a:ext cx="719091" cy="71909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5910AB2-3DB9-4412-AB3E-1FC428A30D2E}"/>
              </a:ext>
            </a:extLst>
          </p:cNvPr>
          <p:cNvCxnSpPr>
            <a:cxnSpLocks/>
          </p:cNvCxnSpPr>
          <p:nvPr/>
        </p:nvCxnSpPr>
        <p:spPr>
          <a:xfrm flipV="1">
            <a:off x="6931370" y="5145491"/>
            <a:ext cx="1751572" cy="66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4EF5E12-5AB4-4375-BA5C-BE31B25610F9}"/>
              </a:ext>
            </a:extLst>
          </p:cNvPr>
          <p:cNvSpPr txBox="1"/>
          <p:nvPr/>
        </p:nvSpPr>
        <p:spPr>
          <a:xfrm>
            <a:off x="7846346" y="3875315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촬영버튼</a:t>
            </a:r>
          </a:p>
        </p:txBody>
      </p:sp>
      <p:pic>
        <p:nvPicPr>
          <p:cNvPr id="14" name="Picture 6" descr="íë¦¬/ íëì¤ íë¦¬ìì íë£¨ì¢ì¼ ìí í ë³´ê¸°">
            <a:extLst>
              <a:ext uri="{FF2B5EF4-FFF2-40B4-BE49-F238E27FC236}">
                <a16:creationId xmlns:a16="http://schemas.microsoft.com/office/drawing/2014/main" id="{71EDC7BD-C218-4154-8CD6-87A2970FD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34" y="5400294"/>
            <a:ext cx="714063" cy="710387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ë¦¬ ìí í ê¼­ ê°ì ëìë³´ê³ ì¶ìê³³! ">
            <a:extLst>
              <a:ext uri="{FF2B5EF4-FFF2-40B4-BE49-F238E27FC236}">
                <a16:creationId xmlns:a16="http://schemas.microsoft.com/office/drawing/2014/main" id="{63B03E5A-E6E2-47E4-9BC6-D3A77E319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0" t="18553" r="13230" b="6503"/>
          <a:stretch/>
        </p:blipFill>
        <p:spPr bwMode="auto">
          <a:xfrm>
            <a:off x="4808177" y="5400294"/>
            <a:ext cx="712377" cy="71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9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07C5F0BB-93A3-4F21-8653-894E11043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34067" r="33631"/>
          <a:stretch/>
        </p:blipFill>
        <p:spPr bwMode="auto">
          <a:xfrm>
            <a:off x="4431800" y="21221"/>
            <a:ext cx="3349593" cy="68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48C4E36-BF17-4FB8-8702-158184C3EEDC}"/>
              </a:ext>
            </a:extLst>
          </p:cNvPr>
          <p:cNvCxnSpPr/>
          <p:nvPr/>
        </p:nvCxnSpPr>
        <p:spPr>
          <a:xfrm>
            <a:off x="4647200" y="5255582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B452AF-4916-4A79-A38F-C18DBFA36D7D}"/>
              </a:ext>
            </a:extLst>
          </p:cNvPr>
          <p:cNvCxnSpPr/>
          <p:nvPr/>
        </p:nvCxnSpPr>
        <p:spPr>
          <a:xfrm>
            <a:off x="4647200" y="701337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70816CD-EA1D-4339-972F-B01BF3874ADF}"/>
              </a:ext>
            </a:extLst>
          </p:cNvPr>
          <p:cNvSpPr/>
          <p:nvPr/>
        </p:nvSpPr>
        <p:spPr>
          <a:xfrm>
            <a:off x="4727442" y="5391590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7B2764-B215-4D99-977C-1567801544EC}"/>
              </a:ext>
            </a:extLst>
          </p:cNvPr>
          <p:cNvSpPr/>
          <p:nvPr/>
        </p:nvSpPr>
        <p:spPr>
          <a:xfrm>
            <a:off x="6743813" y="5407134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Picture 4" descr="Image result for camera icon">
            <a:extLst>
              <a:ext uri="{FF2B5EF4-FFF2-40B4-BE49-F238E27FC236}">
                <a16:creationId xmlns:a16="http://schemas.microsoft.com/office/drawing/2014/main" id="{7C72C32E-CE51-48EE-B1E2-4CE71092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06" y="5329062"/>
            <a:ext cx="852637" cy="8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41AA1CD-468C-42E2-B56F-99B9F23F5D34}"/>
              </a:ext>
            </a:extLst>
          </p:cNvPr>
          <p:cNvCxnSpPr/>
          <p:nvPr/>
        </p:nvCxnSpPr>
        <p:spPr>
          <a:xfrm>
            <a:off x="4645835" y="1017855"/>
            <a:ext cx="2885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46EE620-C689-4E17-80BD-2EFE032A73D1}"/>
              </a:ext>
            </a:extLst>
          </p:cNvPr>
          <p:cNvSpPr/>
          <p:nvPr/>
        </p:nvSpPr>
        <p:spPr>
          <a:xfrm>
            <a:off x="5747050" y="5391591"/>
            <a:ext cx="719091" cy="719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12" descr="Image result for menu icon">
            <a:extLst>
              <a:ext uri="{FF2B5EF4-FFF2-40B4-BE49-F238E27FC236}">
                <a16:creationId xmlns:a16="http://schemas.microsoft.com/office/drawing/2014/main" id="{FB9FE3FF-A3D4-4C78-B8D8-3161463D8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33220" r="17160" b="29272"/>
          <a:stretch/>
        </p:blipFill>
        <p:spPr bwMode="auto">
          <a:xfrm>
            <a:off x="5853996" y="5568923"/>
            <a:ext cx="514304" cy="3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ëë³´ê¸° icon">
            <a:extLst>
              <a:ext uri="{FF2B5EF4-FFF2-40B4-BE49-F238E27FC236}">
                <a16:creationId xmlns:a16="http://schemas.microsoft.com/office/drawing/2014/main" id="{60455F14-804F-4C7F-81D1-23552563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151" y="731775"/>
            <a:ext cx="287476" cy="2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26EF0C-8C82-41E4-BEB3-56A3B95AD4BB}"/>
              </a:ext>
            </a:extLst>
          </p:cNvPr>
          <p:cNvCxnSpPr/>
          <p:nvPr/>
        </p:nvCxnSpPr>
        <p:spPr>
          <a:xfrm flipV="1">
            <a:off x="3798277" y="875513"/>
            <a:ext cx="1406769" cy="4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0D697E-548B-4A94-B7C5-9C5818FA4306}"/>
              </a:ext>
            </a:extLst>
          </p:cNvPr>
          <p:cNvSpPr txBox="1"/>
          <p:nvPr/>
        </p:nvSpPr>
        <p:spPr>
          <a:xfrm>
            <a:off x="996462" y="882136"/>
            <a:ext cx="271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검색어 입력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원하는 피사체의 위치를 검색으로 찾고 관련 사진을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4E1E09-EFBC-4093-BE61-6EC0EAD8B6F1}"/>
              </a:ext>
            </a:extLst>
          </p:cNvPr>
          <p:cNvSpPr txBox="1"/>
          <p:nvPr/>
        </p:nvSpPr>
        <p:spPr>
          <a:xfrm>
            <a:off x="211016" y="257908"/>
            <a:ext cx="313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화면</a:t>
            </a:r>
            <a:r>
              <a:rPr lang="en-US" altLang="ko-KR" dirty="0"/>
              <a:t>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C8B1B1D-A7A0-4654-8839-54F8942D71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860" r="23275" b="-2"/>
          <a:stretch/>
        </p:blipFill>
        <p:spPr>
          <a:xfrm>
            <a:off x="4656497" y="1032429"/>
            <a:ext cx="2885243" cy="3727139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25C61FD-B85B-4CCD-920E-A24A6E1ED278}"/>
              </a:ext>
            </a:extLst>
          </p:cNvPr>
          <p:cNvCxnSpPr>
            <a:cxnSpLocks/>
          </p:cNvCxnSpPr>
          <p:nvPr/>
        </p:nvCxnSpPr>
        <p:spPr>
          <a:xfrm>
            <a:off x="3365327" y="5182103"/>
            <a:ext cx="1333108" cy="5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CBD4416-208C-43E3-A9FE-DFB1F543BF9E}"/>
              </a:ext>
            </a:extLst>
          </p:cNvPr>
          <p:cNvSpPr txBox="1"/>
          <p:nvPr/>
        </p:nvSpPr>
        <p:spPr>
          <a:xfrm>
            <a:off x="586757" y="3496380"/>
            <a:ext cx="2719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메인화면에</a:t>
            </a:r>
            <a:r>
              <a:rPr lang="ko-KR" altLang="en-US" dirty="0"/>
              <a:t> 피사체를 사진과 함께 위치 표현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1D0FE1F-A53D-47CD-8948-F2CDB5E13A90}"/>
              </a:ext>
            </a:extLst>
          </p:cNvPr>
          <p:cNvSpPr/>
          <p:nvPr/>
        </p:nvSpPr>
        <p:spPr>
          <a:xfrm>
            <a:off x="5826365" y="1652955"/>
            <a:ext cx="96691" cy="96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3DB3975-E4BF-42D6-A8BE-F248124C9355}"/>
              </a:ext>
            </a:extLst>
          </p:cNvPr>
          <p:cNvCxnSpPr/>
          <p:nvPr/>
        </p:nvCxnSpPr>
        <p:spPr>
          <a:xfrm flipV="1">
            <a:off x="5923056" y="1219200"/>
            <a:ext cx="2951313" cy="43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3B8E88D-D575-497A-B6B9-66EBBB75543D}"/>
              </a:ext>
            </a:extLst>
          </p:cNvPr>
          <p:cNvSpPr txBox="1"/>
          <p:nvPr/>
        </p:nvSpPr>
        <p:spPr>
          <a:xfrm>
            <a:off x="8874369" y="896034"/>
            <a:ext cx="27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자신의 위치 표기</a:t>
            </a:r>
          </a:p>
        </p:txBody>
      </p:sp>
      <p:pic>
        <p:nvPicPr>
          <p:cNvPr id="29" name="Picture 12" descr="Image result for menu icon">
            <a:extLst>
              <a:ext uri="{FF2B5EF4-FFF2-40B4-BE49-F238E27FC236}">
                <a16:creationId xmlns:a16="http://schemas.microsoft.com/office/drawing/2014/main" id="{AAB9476F-1CF9-4576-8B3A-4F7662FC5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33220" r="17160" b="29272"/>
          <a:stretch/>
        </p:blipFill>
        <p:spPr bwMode="auto">
          <a:xfrm>
            <a:off x="4832034" y="5569846"/>
            <a:ext cx="514304" cy="39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20BA447-0C53-45D7-BC05-D742B1467603}"/>
              </a:ext>
            </a:extLst>
          </p:cNvPr>
          <p:cNvCxnSpPr/>
          <p:nvPr/>
        </p:nvCxnSpPr>
        <p:spPr>
          <a:xfrm flipV="1">
            <a:off x="3341077" y="3188677"/>
            <a:ext cx="1490957" cy="55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673E37-7664-48D6-B104-D772DB3CC2D6}"/>
              </a:ext>
            </a:extLst>
          </p:cNvPr>
          <p:cNvSpPr txBox="1"/>
          <p:nvPr/>
        </p:nvSpPr>
        <p:spPr>
          <a:xfrm>
            <a:off x="548148" y="4914695"/>
            <a:ext cx="27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거리별</a:t>
            </a:r>
            <a:r>
              <a:rPr lang="ko-KR" altLang="en-US" dirty="0"/>
              <a:t> 사진리스트 보기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73680D-434E-4E38-8924-5B967B8B8A7D}"/>
              </a:ext>
            </a:extLst>
          </p:cNvPr>
          <p:cNvSpPr/>
          <p:nvPr/>
        </p:nvSpPr>
        <p:spPr>
          <a:xfrm>
            <a:off x="7187150" y="1935332"/>
            <a:ext cx="226085" cy="205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C33F35-AA1E-4A90-99B0-17818C6F2E93}"/>
              </a:ext>
            </a:extLst>
          </p:cNvPr>
          <p:cNvCxnSpPr>
            <a:cxnSpLocks/>
          </p:cNvCxnSpPr>
          <p:nvPr/>
        </p:nvCxnSpPr>
        <p:spPr>
          <a:xfrm flipV="1">
            <a:off x="7282631" y="4827437"/>
            <a:ext cx="1431516" cy="68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337A09-4A5F-408F-8DE1-F39E55521A8F}"/>
              </a:ext>
            </a:extLst>
          </p:cNvPr>
          <p:cNvSpPr txBox="1"/>
          <p:nvPr/>
        </p:nvSpPr>
        <p:spPr>
          <a:xfrm>
            <a:off x="8766360" y="4642771"/>
            <a:ext cx="27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촬영으로 이동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228825-D59D-443C-B31F-EBE3E25895B6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413235" y="2497932"/>
            <a:ext cx="1353125" cy="46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9EBA23A-2CC3-4F0A-8997-3CEC18951D85}"/>
              </a:ext>
            </a:extLst>
          </p:cNvPr>
          <p:cNvSpPr txBox="1"/>
          <p:nvPr/>
        </p:nvSpPr>
        <p:spPr>
          <a:xfrm>
            <a:off x="8815244" y="2153467"/>
            <a:ext cx="271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지도에 표시하고 싶은 것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랜드마크</a:t>
            </a:r>
            <a:r>
              <a:rPr lang="en-US" altLang="ko-KR" dirty="0"/>
              <a:t>(</a:t>
            </a:r>
            <a:r>
              <a:rPr lang="ko-KR" altLang="en-US" dirty="0"/>
              <a:t>피사체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맛집</a:t>
            </a:r>
            <a:r>
              <a:rPr lang="en-US" altLang="ko-KR" dirty="0"/>
              <a:t>(</a:t>
            </a:r>
            <a:r>
              <a:rPr lang="ko-KR" altLang="en-US" dirty="0"/>
              <a:t>카페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기타정보</a:t>
            </a:r>
          </a:p>
        </p:txBody>
      </p:sp>
    </p:spTree>
    <p:extLst>
      <p:ext uri="{BB962C8B-B14F-4D97-AF65-F5344CB8AC3E}">
        <p14:creationId xmlns:p14="http://schemas.microsoft.com/office/powerpoint/2010/main" val="275654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82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정의락</dc:creator>
  <cp:lastModifiedBy>유도진</cp:lastModifiedBy>
  <cp:revision>22</cp:revision>
  <dcterms:created xsi:type="dcterms:W3CDTF">2019-08-05T09:10:35Z</dcterms:created>
  <dcterms:modified xsi:type="dcterms:W3CDTF">2019-08-06T02:59:07Z</dcterms:modified>
</cp:coreProperties>
</file>