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정의락" initials="정 [7]" lastIdx="1" clrIdx="6">
    <p:extLst/>
  </p:cmAuthor>
  <p:cmAuthor id="1" name="정의락" initials="정" lastIdx="7" clrIdx="0">
    <p:extLst/>
  </p:cmAuthor>
  <p:cmAuthor id="8" name="정의락" initials="정 [8]" lastIdx="1" clrIdx="7">
    <p:extLst/>
  </p:cmAuthor>
  <p:cmAuthor id="2" name="정의락" initials="정 [2]" lastIdx="1" clrIdx="1">
    <p:extLst/>
  </p:cmAuthor>
  <p:cmAuthor id="9" name="정의락" initials="정 [9]" lastIdx="1" clrIdx="8">
    <p:extLst/>
  </p:cmAuthor>
  <p:cmAuthor id="3" name="정의락" initials="정 [3]" lastIdx="1" clrIdx="2">
    <p:extLst/>
  </p:cmAuthor>
  <p:cmAuthor id="10" name="정의락" initials="정 [10]" lastIdx="1" clrIdx="9">
    <p:extLst/>
  </p:cmAuthor>
  <p:cmAuthor id="4" name="정의락" initials="정 [4]" lastIdx="1" clrIdx="3">
    <p:extLst/>
  </p:cmAuthor>
  <p:cmAuthor id="5" name="정의락" initials="정 [5]" lastIdx="1" clrIdx="4">
    <p:extLst/>
  </p:cmAuthor>
  <p:cmAuthor id="6" name="정의락" initials="정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599"/>
  </p:normalViewPr>
  <p:slideViewPr>
    <p:cSldViewPr snapToGrid="0" snapToObjects="1">
      <p:cViewPr varScale="1">
        <p:scale>
          <a:sx n="84" d="100"/>
          <a:sy n="84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8-05T19:10:02.747" idx="1">
    <p:pos x="5094" y="378"/>
    <p:text>스탬프에용 포켓몬고 처럼 ar이면 이쁠거 같아용</p:text>
    <p:extLst>
      <p:ext uri="{C676402C-5697-4E1C-873F-D02D1690AC5C}">
        <p15:threadingInfo xmlns:p15="http://schemas.microsoft.com/office/powerpoint/2012/main" timeZoneBias="-540"/>
      </p:ext>
    </p:extLst>
  </p:cm>
  <p:cm authorId="6" dt="2019-08-05T19:24:45.615" idx="1">
    <p:pos x="2551" y="135"/>
    <p:text>관광지 정보(위치정보)</p:text>
    <p:extLst>
      <p:ext uri="{C676402C-5697-4E1C-873F-D02D1690AC5C}">
        <p15:threadingInfo xmlns:p15="http://schemas.microsoft.com/office/powerpoint/2012/main" timeZoneBias="-540"/>
      </p:ext>
    </p:extLst>
  </p:cm>
  <p:cm authorId="10" dt="2019-08-05T19:28:19.871" idx="1">
    <p:pos x="5317" y="137"/>
    <p:text>GPS 껐다 킬 수 있도록?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9-08-05T19:25:43.944" idx="1">
    <p:pos x="3276" y="3186"/>
    <p:text>사진속 인물은 실루엣인걸로^^;</p:text>
    <p:extLst>
      <p:ext uri="{C676402C-5697-4E1C-873F-D02D1690AC5C}">
        <p15:threadingInfo xmlns:p15="http://schemas.microsoft.com/office/powerpoint/2012/main" timeZoneBias="-540"/>
      </p:ext>
    </p:extLst>
  </p:cm>
  <p:cm authorId="8" dt="2019-08-05T19:26:01.415" idx="1">
    <p:pos x="5456" y="3186"/>
    <p:text>슬라이드 가능하게-</p:text>
    <p:extLst>
      <p:ext uri="{C676402C-5697-4E1C-873F-D02D1690AC5C}">
        <p15:threadingInfo xmlns:p15="http://schemas.microsoft.com/office/powerpoint/2012/main" timeZoneBias="-540"/>
      </p:ext>
    </p:extLst>
  </p:cm>
  <p:cm authorId="9" dt="2019-08-05T19:26:29.777" idx="1">
    <p:pos x="4115" y="1728"/>
    <p:text>밑의 실루엣을 누르면 이렇게 실루엣을 띄워주도록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19:53:47.606" idx="2">
    <p:pos x="4829" y="2308"/>
    <p:text>한번 클릭하면 썸네일을, 썸네일 누르면 상세 정보</p:text>
    <p:extLst>
      <p:ext uri="{C676402C-5697-4E1C-873F-D02D1690AC5C}">
        <p15:threadingInfo xmlns:p15="http://schemas.microsoft.com/office/powerpoint/2012/main" timeZoneBias="-540"/>
      </p:ext>
    </p:extLst>
  </p:cm>
  <p:cm authorId="1" dt="2019-08-05T19:55:20.800" idx="3">
    <p:pos x="4435" y="893"/>
    <p:text>우리가 지정한 포토존들 표시!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20:04:36.490" idx="4">
    <p:pos x="6086" y="912"/>
    <p:text>추천 포즈 실루엣 들어간걸로 아마..?</p:text>
    <p:extLst>
      <p:ext uri="{C676402C-5697-4E1C-873F-D02D1690AC5C}">
        <p15:threadingInfo xmlns:p15="http://schemas.microsoft.com/office/powerpoint/2012/main" timeZoneBias="-540"/>
      </p:ext>
    </p:extLst>
  </p:cm>
  <p:cm authorId="1" dt="2019-08-05T20:16:08.627" idx="5">
    <p:pos x="4781" y="480"/>
    <p:text>Ex)성산 일출봉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5T20:19:25.740" idx="6">
    <p:pos x="3331" y="989"/>
    <p:text>그 포토존 대표 사진과 이름</p:text>
    <p:extLst>
      <p:ext uri="{C676402C-5697-4E1C-873F-D02D1690AC5C}">
        <p15:threadingInfo xmlns:p15="http://schemas.microsoft.com/office/powerpoint/2012/main" timeZoneBias="-540"/>
      </p:ext>
    </p:extLst>
  </p:cm>
  <p:cm authorId="1" dt="2019-08-05T20:20:54.591" idx="7">
    <p:pos x="3331" y="1125"/>
    <p:text>디자인 이쁘게 하면 좋을거 같아용</p:text>
    <p:extLst>
      <p:ext uri="{C676402C-5697-4E1C-873F-D02D1690AC5C}">
        <p15:threadingInfo xmlns:p15="http://schemas.microsoft.com/office/powerpoint/2012/main" timeZoneBias="-540">
          <p15:parentCm authorId="1" idx="6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0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8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0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4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2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65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86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9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C5CE-758A-254B-9FBD-3478AAFABFFA}" type="datetimeFigureOut">
              <a:rPr kumimoji="1" lang="ko-KR" altLang="en-US" smtClean="0"/>
              <a:t>2019. 8. 5.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95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comments" Target="../comments/comment4.xml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eg"/><Relationship Id="rId3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3500" cy="6858000"/>
          </a:xfrm>
          <a:prstGeom prst="rect">
            <a:avLst/>
          </a:prstGeom>
          <a:ln w="25400" cap="rnd"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17900" y="5763126"/>
            <a:ext cx="5143500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03887" y="5917656"/>
            <a:ext cx="771525" cy="78581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7600" y="5917656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추천 포즈</a:t>
            </a:r>
            <a:endParaRPr kumimoji="1" lang="ko-KR" altLang="en-US" dirty="0"/>
          </a:p>
        </p:txBody>
      </p:sp>
      <p:grpSp>
        <p:nvGrpSpPr>
          <p:cNvPr id="10" name="그룹 9" title="스탬프"/>
          <p:cNvGrpSpPr/>
          <p:nvPr/>
        </p:nvGrpSpPr>
        <p:grpSpPr>
          <a:xfrm>
            <a:off x="7600951" y="814387"/>
            <a:ext cx="814387" cy="785813"/>
            <a:chOff x="900113" y="1600200"/>
            <a:chExt cx="814387" cy="785813"/>
          </a:xfrm>
          <a:solidFill>
            <a:schemeClr val="accent2"/>
          </a:solidFill>
        </p:grpSpPr>
        <p:sp>
          <p:nvSpPr>
            <p:cNvPr id="8" name="사다리꼴[T] 7"/>
            <p:cNvSpPr/>
            <p:nvPr/>
          </p:nvSpPr>
          <p:spPr>
            <a:xfrm>
              <a:off x="1057275" y="1600200"/>
              <a:ext cx="485775" cy="585788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0113" y="2185988"/>
              <a:ext cx="814387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629525" y="5917655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메뉴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7600" y="214313"/>
            <a:ext cx="392906" cy="400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07169" y="407194"/>
            <a:ext cx="2946399" cy="1600200"/>
          </a:xfrm>
        </p:spPr>
        <p:txBody>
          <a:bodyPr/>
          <a:lstStyle/>
          <a:p>
            <a:r>
              <a:rPr kumimoji="1" lang="en-US" altLang="ko-KR" dirty="0" smtClean="0"/>
              <a:t>1.</a:t>
            </a:r>
            <a:br>
              <a:rPr kumimoji="1" lang="en-US" altLang="ko-KR" dirty="0" smtClean="0"/>
            </a:br>
            <a:r>
              <a:rPr kumimoji="1" lang="ko-KR" altLang="en-US" dirty="0" smtClean="0"/>
              <a:t>기본 레이아웃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47435" y="216943"/>
            <a:ext cx="392906" cy="400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G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2012" y="5917655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657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3500" cy="5057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17900" y="5057775"/>
            <a:ext cx="5143500" cy="1800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5057775"/>
            <a:ext cx="1682750" cy="1800225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5057775"/>
            <a:ext cx="1654176" cy="1800225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5057775"/>
            <a:ext cx="1777999" cy="1800225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6" name="제목 13"/>
          <p:cNvSpPr txBox="1">
            <a:spLocks/>
          </p:cNvSpPr>
          <p:nvPr/>
        </p:nvSpPr>
        <p:spPr>
          <a:xfrm>
            <a:off x="207169" y="407194"/>
            <a:ext cx="294639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dirty="0" smtClean="0"/>
              <a:t>2.			</a:t>
            </a:r>
            <a:br>
              <a:rPr kumimoji="1" lang="en-US" altLang="ko-KR" dirty="0" smtClean="0"/>
            </a:br>
            <a:r>
              <a:rPr kumimoji="1" lang="ko-KR" altLang="en-US" dirty="0" smtClean="0"/>
              <a:t>추천 포즈 </a:t>
            </a:r>
            <a:endParaRPr kumimoji="1" lang="en-US" altLang="ko-KR" dirty="0" smtClean="0"/>
          </a:p>
          <a:p>
            <a:r>
              <a:rPr kumimoji="1" lang="ko-KR" altLang="en-US" dirty="0" smtClean="0"/>
              <a:t>선택시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9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0"/>
            <a:ext cx="5143500" cy="6858000"/>
          </a:xfrm>
          <a:prstGeom prst="rect">
            <a:avLst/>
          </a:prstGeom>
          <a:ln w="25400" cap="rnd"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517900" y="5763126"/>
            <a:ext cx="5143500" cy="109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03887" y="5917656"/>
            <a:ext cx="771525" cy="78581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7600" y="5917656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추천 포즈</a:t>
            </a:r>
            <a:endParaRPr kumimoji="1" lang="ko-KR" altLang="en-US" dirty="0"/>
          </a:p>
        </p:txBody>
      </p:sp>
      <p:grpSp>
        <p:nvGrpSpPr>
          <p:cNvPr id="10" name="그룹 9" title="스탬프"/>
          <p:cNvGrpSpPr/>
          <p:nvPr/>
        </p:nvGrpSpPr>
        <p:grpSpPr>
          <a:xfrm>
            <a:off x="7600951" y="814387"/>
            <a:ext cx="814387" cy="785813"/>
            <a:chOff x="900113" y="1600200"/>
            <a:chExt cx="814387" cy="785813"/>
          </a:xfrm>
          <a:solidFill>
            <a:schemeClr val="accent2"/>
          </a:solidFill>
        </p:grpSpPr>
        <p:sp>
          <p:nvSpPr>
            <p:cNvPr id="8" name="사다리꼴[T] 7"/>
            <p:cNvSpPr/>
            <p:nvPr/>
          </p:nvSpPr>
          <p:spPr>
            <a:xfrm>
              <a:off x="1057275" y="1600200"/>
              <a:ext cx="485775" cy="585788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00113" y="2185988"/>
              <a:ext cx="814387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629525" y="5917655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메뉴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7600" y="214313"/>
            <a:ext cx="392906" cy="400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07169" y="407194"/>
            <a:ext cx="2946399" cy="1600200"/>
          </a:xfrm>
        </p:spPr>
        <p:txBody>
          <a:bodyPr/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메뉴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047435" y="216943"/>
            <a:ext cx="392906" cy="4000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G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72012" y="5917655"/>
            <a:ext cx="785813" cy="785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필터</a:t>
            </a:r>
            <a:endParaRPr kumimoji="1"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63515"/>
              </p:ext>
            </p:extLst>
          </p:nvPr>
        </p:nvGraphicFramePr>
        <p:xfrm>
          <a:off x="4063008" y="407194"/>
          <a:ext cx="4180880" cy="518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880"/>
              </a:tblGrid>
              <a:tr h="103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24000" marT="46800" marB="468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앨범</a:t>
                      </a:r>
                      <a:endParaRPr lang="ko-KR" altLang="en-US" dirty="0"/>
                    </a:p>
                  </a:txBody>
                  <a:tcPr marL="1980000" marT="46800" marB="46800" anchor="ctr"/>
                </a:tc>
              </a:tr>
              <a:tr h="103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스탬프 현황</a:t>
                      </a:r>
                      <a:endParaRPr lang="ko-KR" altLang="en-US" dirty="0"/>
                    </a:p>
                  </a:txBody>
                  <a:tcPr marL="1584000" marT="46800" marB="46800" anchor="ctr"/>
                </a:tc>
              </a:tr>
              <a:tr h="103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설정</a:t>
                      </a:r>
                      <a:endParaRPr lang="ko-KR" altLang="en-US" dirty="0"/>
                    </a:p>
                  </a:txBody>
                  <a:tcPr marL="1980000" marT="46800" marB="46800" anchor="ctr"/>
                </a:tc>
              </a:tr>
              <a:tr h="1036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 marL="1980000" marT="46800" marB="46800" anchor="ctr"/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8034933" y="240467"/>
            <a:ext cx="417910" cy="407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26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207169" y="407194"/>
            <a:ext cx="2946399" cy="1600200"/>
          </a:xfrm>
        </p:spPr>
        <p:txBody>
          <a:bodyPr/>
          <a:lstStyle/>
          <a:p>
            <a:r>
              <a:rPr kumimoji="1" lang="en-US" altLang="ko-KR" dirty="0" smtClean="0"/>
              <a:t>4.</a:t>
            </a:r>
            <a:r>
              <a:rPr kumimoji="1" lang="ko-KR" altLang="en-US" dirty="0" smtClean="0"/>
              <a:t>맵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407194"/>
            <a:ext cx="4282440" cy="62222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0" y="3268980"/>
            <a:ext cx="100584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2772092" cy="1600200"/>
          </a:xfrm>
        </p:spPr>
        <p:txBody>
          <a:bodyPr/>
          <a:lstStyle/>
          <a:p>
            <a:r>
              <a:rPr kumimoji="1" lang="en-US" altLang="ko-KR" smtClean="0"/>
              <a:t>4-1.</a:t>
            </a:r>
            <a:r>
              <a:rPr kumimoji="1" lang="ko-KR" altLang="en-US" dirty="0" smtClean="0"/>
              <a:t> 맵 상세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019885"/>
              </p:ext>
            </p:extLst>
          </p:nvPr>
        </p:nvGraphicFramePr>
        <p:xfrm>
          <a:off x="3611881" y="719666"/>
          <a:ext cx="6548118" cy="514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06"/>
                <a:gridCol w="2182706"/>
                <a:gridCol w="2182706"/>
              </a:tblGrid>
              <a:tr h="65496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                           포토존 이름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 구도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구도</a:t>
                      </a:r>
                      <a:endParaRPr lang="ko-KR" altLang="en-US" dirty="0"/>
                    </a:p>
                  </a:txBody>
                  <a:tcPr/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</a:t>
                      </a:r>
                      <a:endParaRPr lang="ko-KR" altLang="en-US" dirty="0"/>
                    </a:p>
                  </a:txBody>
                  <a:tcPr/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ㅊ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2284412" cy="1600200"/>
          </a:xfrm>
        </p:spPr>
        <p:txBody>
          <a:bodyPr/>
          <a:lstStyle/>
          <a:p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smtClean="0"/>
              <a:t>5.</a:t>
            </a:r>
            <a:r>
              <a:rPr kumimoji="1" lang="ko-KR" altLang="en-US" dirty="0" smtClean="0"/>
              <a:t> 스탬프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endParaRPr kumimoji="1"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47060"/>
              </p:ext>
            </p:extLst>
          </p:nvPr>
        </p:nvGraphicFramePr>
        <p:xfrm>
          <a:off x="3611881" y="719666"/>
          <a:ext cx="6548118" cy="514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06"/>
                <a:gridCol w="2182706"/>
                <a:gridCol w="2182706"/>
              </a:tblGrid>
              <a:tr h="65496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                           스탬프 현황</a:t>
                      </a:r>
                      <a:endParaRPr lang="en-US" altLang="ko-KR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1231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4084320" y="1569720"/>
            <a:ext cx="1203960" cy="7010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1200" b="1" i="1" dirty="0" smtClean="0">
                <a:solidFill>
                  <a:schemeClr val="tx1"/>
                </a:solidFill>
              </a:rPr>
              <a:t>성산</a:t>
            </a:r>
            <a:endParaRPr kumimoji="1" lang="en-US" altLang="ko-KR" sz="1200" b="1" i="1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1200" b="1" i="1" dirty="0" smtClean="0">
                <a:solidFill>
                  <a:schemeClr val="tx1"/>
                </a:solidFill>
              </a:rPr>
              <a:t>일출봉</a:t>
            </a:r>
            <a:endParaRPr kumimoji="1" lang="ko-KR" altLang="en-US" sz="1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9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</Words>
  <Application>Microsoft Macintosh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기본 레이아웃 </vt:lpstr>
      <vt:lpstr>PowerPoint 프레젠테이션</vt:lpstr>
      <vt:lpstr>3.메뉴 </vt:lpstr>
      <vt:lpstr>4.맵  </vt:lpstr>
      <vt:lpstr>4-1. 맵 상세 </vt:lpstr>
      <vt:lpstr> 5. 스탬프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정의락</dc:creator>
  <cp:lastModifiedBy>정의락</cp:lastModifiedBy>
  <cp:revision>10</cp:revision>
  <dcterms:created xsi:type="dcterms:W3CDTF">2019-08-05T09:10:35Z</dcterms:created>
  <dcterms:modified xsi:type="dcterms:W3CDTF">2019-08-05T11:23:48Z</dcterms:modified>
</cp:coreProperties>
</file>