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8AF9-422A-4946-9407-CB11C2FB6D2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B88A-E987-4BCB-BAE1-2F59D5E5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2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5B88A-E987-4BCB-BAE1-2F59D5E54F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2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20439-BF5F-4BFB-8207-A76DF5FA1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E12AE8-6463-4E36-A370-9C27ED88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8B29-FB3D-473E-A1C0-7B5D58EE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A278E-DAF1-4BBD-A6A7-D8EEA420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A0889-5D25-4C1C-9325-ADDD05B2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00E3-2897-435D-830D-6BF96860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3C156-2253-48D4-A933-9D80F44C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D5AC8-29C7-458B-86DA-C5E5C25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82C4-62F4-4033-9B4D-737DACE7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A4F62-E28D-44E7-AA0C-C14B2C69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9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D1DCA6-7C85-4E88-85D8-FE46B4EA2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CF7EB-86AF-4A82-B22E-F45216B7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CA2BA-64D6-430B-803B-42C0354D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110B8-4403-474D-9160-BA122C1C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F48DF-A6FC-4F93-AE79-818C79F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A0660-000C-45EA-8FFA-2FCB8A26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DDC4B-12E7-417D-BE3C-E6E8CB1F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7FE43-0E70-4958-9A07-F35FA2D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DAC78-4F0A-490F-B2B2-3C0F752B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EF0F-16B4-4B82-89DF-F4AB30C8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7611-CFE6-4466-B171-F291EDEA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1CF8C-8AB3-48C1-823E-7AB48EA9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480D-287D-45AA-B19A-B14AA44A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B529-BE5E-452C-B6FA-20DE7720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9CEB8-3EEB-460B-BB28-CE43EBB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3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6FD7-E700-440E-8602-9233165D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F9BA7-C6A9-4F65-AB30-B82149B4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77EC2-EB00-4BDC-B0EA-AF6DB800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BC08-0CFC-49AF-86D8-6F15DA7E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332AE-3356-463A-B796-0B5B41B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3D3E7-8E51-49E8-81B1-405A3993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F718A-D93D-43EF-99D6-EF880415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51F1C-7351-4485-9F2D-DC1D6101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446AF-2C49-413F-93F8-BD2FF429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0E9E4-C914-4074-9A44-004652D5A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B1C14-4BB9-40FB-B74F-0532AB0DF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E24BE-52A4-436F-B60F-CA19D776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B9DE7-4776-4572-83DE-642664BF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F75E8-EA6F-46F3-AC77-D27FD712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4E21-3009-46BF-8B2D-44D35B6E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654B4-9AEE-4D9C-9DFB-9479C140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CD1589-4F58-421F-BCB6-F94687D4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C41CF-11CD-418E-9E8D-73F1BCC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59EB7-DB8E-4C2E-9B72-5956F27A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A56266-A79D-40CA-BDCD-D88960E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AF1CF-E911-41EF-B72C-450F6BD6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AA46F-FC9F-4A45-8613-86617CF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7B5B3-EA6B-4FAF-BBDF-8421552D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EAB83-4479-43BE-9029-1443945B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F21AC-2656-47B7-A7BA-B5A035B1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9D4C4-0AEE-4D81-B528-DB14559A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39875-2F8D-4DD4-BDEC-8DA7BD79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F0D52-0308-4134-87A9-AEAE7C1F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42519-B244-41B0-907A-6A8526A9C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1A5B-7FE4-44DC-AE29-6F5745D8A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1EB3F-0B05-4819-AA20-58FDA5A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CE5F2-6A86-48BE-8B2B-1B1F0D7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475B3-38B9-464B-9632-B7914B01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35B5E2-C250-497C-9CC7-1F3E0BCF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33095-873E-4308-A1F8-26E4EB1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011CF-0B20-4AAB-A85C-539548C18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F2DD-D5B5-4632-A920-64FECBD0308D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66DAF-D9CC-4682-A52C-595A8EAB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2B57A-8AFA-43BE-86D7-F160FAB92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8DC9-B795-448A-A008-F0C20FE8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3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F5027E18-7DC0-4575-8247-0786F249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30342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앱 아이콘</a:t>
            </a:r>
          </a:p>
        </p:txBody>
      </p:sp>
      <p:pic>
        <p:nvPicPr>
          <p:cNvPr id="27" name="내용 개체 틀 6" descr="모니터, 전자기기, 실내, 벽이(가) 표시된 사진&#10;&#10;자동 생성된 설명">
            <a:extLst>
              <a:ext uri="{FF2B5EF4-FFF2-40B4-BE49-F238E27FC236}">
                <a16:creationId xmlns:a16="http://schemas.microsoft.com/office/drawing/2014/main" id="{2DD25A76-91F5-424C-B91E-C50874267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66" y="643467"/>
            <a:ext cx="305676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F103F-9D06-4E7C-B735-C0F8FD8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첫 화면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E416D5-356B-4957-9808-F7E8C3F3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>
                <a:solidFill>
                  <a:schemeClr val="bg1"/>
                </a:solidFill>
              </a:rPr>
              <a:t>포토존을 추천하고 그곳으로 안내해주는 서비스 </a:t>
            </a:r>
            <a:r>
              <a:rPr lang="en-US" altLang="ko-KR" sz="2000">
                <a:solidFill>
                  <a:schemeClr val="bg1"/>
                </a:solidFill>
              </a:rPr>
              <a:t>(+</a:t>
            </a:r>
            <a:r>
              <a:rPr lang="ko-KR" altLang="en-US" sz="2000">
                <a:solidFill>
                  <a:schemeClr val="bg1"/>
                </a:solidFill>
              </a:rPr>
              <a:t>카메라</a:t>
            </a:r>
            <a:r>
              <a:rPr lang="en-US" altLang="ko-KR" sz="2000">
                <a:solidFill>
                  <a:schemeClr val="bg1"/>
                </a:solidFill>
              </a:rPr>
              <a:t>, AR, GPS)</a:t>
            </a:r>
          </a:p>
          <a:p>
            <a:pPr marL="342900" indent="-342900">
              <a:buAutoNum type="arabicPeriod"/>
            </a:pPr>
            <a:r>
              <a:rPr lang="ko-KR" altLang="en-US" sz="2000">
                <a:solidFill>
                  <a:schemeClr val="bg1"/>
                </a:solidFill>
              </a:rPr>
              <a:t>관광지 근처 식당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카페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놀거리 추천</a:t>
            </a:r>
            <a:endParaRPr lang="en-US" altLang="ko-KR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>
                <a:solidFill>
                  <a:schemeClr val="bg1"/>
                </a:solidFill>
              </a:rPr>
              <a:t>스템프 확인 및 받기</a:t>
            </a:r>
            <a:endParaRPr lang="en-US" altLang="ko-KR" sz="20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CE02F-4586-4C54-BE0E-6BBAB2A7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2" y="643467"/>
            <a:ext cx="411175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F103F-9D06-4E7C-B735-C0F8FD8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포토존</a:t>
            </a:r>
            <a:endParaRPr lang="en-US" altLang="ko-KR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6F8743D-852F-43E0-8F26-03D2B379956E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atinLnBrk="0"/>
            <a:r>
              <a:rPr lang="ko-KR" altLang="en-US" sz="2000">
                <a:solidFill>
                  <a:schemeClr val="bg1"/>
                </a:solidFill>
              </a:rPr>
              <a:t>관광지 정보</a:t>
            </a:r>
            <a:r>
              <a:rPr lang="en-US" altLang="ko-KR" sz="2000">
                <a:solidFill>
                  <a:schemeClr val="bg1"/>
                </a:solidFill>
              </a:rPr>
              <a:t>: </a:t>
            </a:r>
            <a:r>
              <a:rPr lang="ko-KR" altLang="en-US" sz="2000">
                <a:solidFill>
                  <a:schemeClr val="bg1"/>
                </a:solidFill>
              </a:rPr>
              <a:t>관광지 정보 </a:t>
            </a:r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입장료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역사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여는 시간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후기</a:t>
            </a:r>
            <a:r>
              <a:rPr lang="en-US" altLang="ko-KR" sz="2000">
                <a:solidFill>
                  <a:schemeClr val="bg1"/>
                </a:solidFill>
              </a:rPr>
              <a:t>, …)</a:t>
            </a:r>
          </a:p>
          <a:p>
            <a:pPr marL="342900" latinLnBrk="0"/>
            <a:r>
              <a:rPr lang="ko-KR" altLang="en-US" sz="2000">
                <a:solidFill>
                  <a:schemeClr val="bg1"/>
                </a:solidFill>
              </a:rPr>
              <a:t>길 안내</a:t>
            </a:r>
            <a:endParaRPr lang="en-US" altLang="ko-KR" sz="2000">
              <a:solidFill>
                <a:schemeClr val="bg1"/>
              </a:solidFill>
            </a:endParaRPr>
          </a:p>
          <a:p>
            <a:pPr marL="0" latinLnBrk="0"/>
            <a:endParaRPr lang="en-US" altLang="ko-KR" sz="2000">
              <a:solidFill>
                <a:schemeClr val="bg1"/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76C14B1-ABC0-4908-BF69-8783B0FCA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20" y="643467"/>
            <a:ext cx="596165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F103F-9D06-4E7C-B735-C0F8FD8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1-2: </a:t>
            </a:r>
            <a:r>
              <a:rPr lang="ko-KR" altLang="en-US" sz="2800">
                <a:solidFill>
                  <a:schemeClr val="bg1"/>
                </a:solidFill>
              </a:rPr>
              <a:t>길 안내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EEE26DC2-A5F8-4DFA-8337-FC58459D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1700">
                <a:solidFill>
                  <a:schemeClr val="bg1"/>
                </a:solidFill>
              </a:rPr>
              <a:t>카메라 화면 나오면서 화살표로 포토존으로 안내</a:t>
            </a:r>
            <a:endParaRPr lang="en-US" altLang="ko-KR" sz="1700">
              <a:solidFill>
                <a:schemeClr val="bg1"/>
              </a:solidFill>
            </a:endParaRPr>
          </a:p>
          <a:p>
            <a:r>
              <a:rPr lang="en-US" altLang="ko-KR" sz="1700">
                <a:solidFill>
                  <a:schemeClr val="bg1"/>
                </a:solidFill>
              </a:rPr>
              <a:t>1 (</a:t>
            </a:r>
            <a:r>
              <a:rPr lang="ko-KR" altLang="en-US" sz="1700">
                <a:solidFill>
                  <a:schemeClr val="bg1"/>
                </a:solidFill>
              </a:rPr>
              <a:t>포토존 예시</a:t>
            </a:r>
            <a:r>
              <a:rPr lang="en-US" altLang="ko-KR" sz="1700">
                <a:solidFill>
                  <a:schemeClr val="bg1"/>
                </a:solidFill>
              </a:rPr>
              <a:t>): </a:t>
            </a:r>
            <a:r>
              <a:rPr lang="ko-KR" altLang="en-US" sz="1700">
                <a:solidFill>
                  <a:schemeClr val="bg1"/>
                </a:solidFill>
              </a:rPr>
              <a:t>클릭하면 포토존이 어떻게 생겼는지 보여줌</a:t>
            </a:r>
            <a:endParaRPr lang="en-US" altLang="ko-KR" sz="1700">
              <a:solidFill>
                <a:schemeClr val="bg1"/>
              </a:solidFill>
            </a:endParaRPr>
          </a:p>
          <a:p>
            <a:r>
              <a:rPr lang="en-US" altLang="ko-KR" sz="1700">
                <a:solidFill>
                  <a:schemeClr val="bg1"/>
                </a:solidFill>
              </a:rPr>
              <a:t>2: </a:t>
            </a:r>
            <a:r>
              <a:rPr lang="ko-KR" altLang="en-US" sz="1700">
                <a:solidFill>
                  <a:schemeClr val="bg1"/>
                </a:solidFill>
              </a:rPr>
              <a:t>지도로 현위치랑 포토존 위치 지도에서 확인</a:t>
            </a:r>
            <a:endParaRPr lang="en-US" altLang="ko-KR" sz="1700">
              <a:solidFill>
                <a:schemeClr val="bg1"/>
              </a:solidFill>
            </a:endParaRPr>
          </a:p>
          <a:p>
            <a:r>
              <a:rPr lang="en-US" altLang="ko-KR" sz="1700">
                <a:solidFill>
                  <a:schemeClr val="bg1"/>
                </a:solidFill>
              </a:rPr>
              <a:t>3: </a:t>
            </a:r>
            <a:r>
              <a:rPr lang="ko-KR" altLang="en-US" sz="1700">
                <a:solidFill>
                  <a:schemeClr val="bg1"/>
                </a:solidFill>
              </a:rPr>
              <a:t>카메라 기능 전환</a:t>
            </a:r>
            <a:r>
              <a:rPr lang="en-US" altLang="ko-KR" sz="1700">
                <a:solidFill>
                  <a:schemeClr val="bg1"/>
                </a:solidFill>
              </a:rPr>
              <a:t> (</a:t>
            </a:r>
            <a:r>
              <a:rPr lang="ko-KR" altLang="en-US" sz="1700">
                <a:solidFill>
                  <a:schemeClr val="bg1"/>
                </a:solidFill>
              </a:rPr>
              <a:t>사진</a:t>
            </a:r>
            <a:r>
              <a:rPr lang="en-US" altLang="ko-KR" sz="1700">
                <a:solidFill>
                  <a:schemeClr val="bg1"/>
                </a:solidFill>
              </a:rPr>
              <a:t>, </a:t>
            </a:r>
            <a:r>
              <a:rPr lang="ko-KR" altLang="en-US" sz="1700">
                <a:solidFill>
                  <a:schemeClr val="bg1"/>
                </a:solidFill>
              </a:rPr>
              <a:t>동영상</a:t>
            </a:r>
            <a:r>
              <a:rPr lang="en-US" altLang="ko-KR" sz="1700">
                <a:solidFill>
                  <a:schemeClr val="bg1"/>
                </a:solidFill>
              </a:rPr>
              <a:t>) (</a:t>
            </a:r>
            <a:r>
              <a:rPr lang="ko-KR" altLang="en-US" sz="1700">
                <a:solidFill>
                  <a:schemeClr val="bg1"/>
                </a:solidFill>
              </a:rPr>
              <a:t>수동</a:t>
            </a:r>
            <a:r>
              <a:rPr lang="en-US" altLang="ko-KR" sz="170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700">
                <a:solidFill>
                  <a:schemeClr val="bg1"/>
                </a:solidFill>
              </a:rPr>
              <a:t>화면이 사물 최소 조건을 감지하면 카메라 기능 전환 </a:t>
            </a:r>
            <a:r>
              <a:rPr lang="en-US" altLang="ko-KR" sz="1700">
                <a:solidFill>
                  <a:schemeClr val="bg1"/>
                </a:solidFill>
              </a:rPr>
              <a:t>(</a:t>
            </a:r>
            <a:r>
              <a:rPr lang="ko-KR" altLang="en-US" sz="1700">
                <a:solidFill>
                  <a:schemeClr val="bg1"/>
                </a:solidFill>
              </a:rPr>
              <a:t>자동</a:t>
            </a:r>
            <a:r>
              <a:rPr lang="en-US" altLang="ko-KR" sz="170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그림 3" descr="하늘, 실내, 사진이(가) 표시된 사진&#10;&#10;자동 생성된 설명">
            <a:extLst>
              <a:ext uri="{FF2B5EF4-FFF2-40B4-BE49-F238E27FC236}">
                <a16:creationId xmlns:a16="http://schemas.microsoft.com/office/drawing/2014/main" id="{8EA08B6A-1788-4DAC-B2FB-3F648A0E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45109"/>
            <a:ext cx="6250769" cy="5406914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B6F8743D-852F-43E0-8F26-03D2B379956E}"/>
              </a:ext>
            </a:extLst>
          </p:cNvPr>
          <p:cNvSpPr txBox="1">
            <a:spLocks/>
          </p:cNvSpPr>
          <p:nvPr/>
        </p:nvSpPr>
        <p:spPr>
          <a:xfrm>
            <a:off x="1093189" y="1638300"/>
            <a:ext cx="1135564" cy="883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1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F103F-9D06-4E7C-B735-C0F8FD8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2. </a:t>
            </a:r>
            <a:r>
              <a:rPr lang="ko-KR" altLang="en-US" sz="2800">
                <a:solidFill>
                  <a:schemeClr val="bg1"/>
                </a:solidFill>
              </a:rPr>
              <a:t>관광지 근처 여흥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E416D5-356B-4957-9808-F7E8C3F3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관광지를 검색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근처 여흥 종목 선택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46F9448-187E-4E6F-8745-9D0683E43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0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F103F-9D06-4E7C-B735-C0F8FD8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2-1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759DD5-BE31-45FB-95BC-8D8EB563EEBA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>
                <a:solidFill>
                  <a:schemeClr val="bg1"/>
                </a:solidFill>
              </a:rPr>
              <a:t>여흥 종목 선택하면 여러 선택지 나옴</a:t>
            </a:r>
            <a:endParaRPr lang="en-US" altLang="ko-KR" sz="2000">
              <a:solidFill>
                <a:schemeClr val="bg1"/>
              </a:solidFill>
            </a:endParaRPr>
          </a:p>
          <a:p>
            <a:pPr latinLnBrk="0"/>
            <a:r>
              <a:rPr lang="ko-KR" altLang="en-US" sz="2000">
                <a:solidFill>
                  <a:schemeClr val="bg1"/>
                </a:solidFill>
              </a:rPr>
              <a:t>하나 고르면 카메라 화면이 나오면서 </a:t>
            </a:r>
            <a:r>
              <a:rPr lang="en-US" altLang="ko-KR" sz="2000">
                <a:solidFill>
                  <a:schemeClr val="bg1"/>
                </a:solidFill>
              </a:rPr>
              <a:t>AR </a:t>
            </a:r>
            <a:r>
              <a:rPr lang="ko-KR" altLang="en-US" sz="2000">
                <a:solidFill>
                  <a:schemeClr val="bg1"/>
                </a:solidFill>
              </a:rPr>
              <a:t>이용해 정한 식당이 어느 위치에 화살표로 안내</a:t>
            </a:r>
            <a:endParaRPr lang="en-US" altLang="ko-KR" sz="2000">
              <a:solidFill>
                <a:schemeClr val="bg1"/>
              </a:solidFill>
            </a:endParaRPr>
          </a:p>
          <a:p>
            <a:pPr latinLnBrk="0"/>
            <a:r>
              <a:rPr lang="en-US" altLang="ko-KR" sz="2000">
                <a:solidFill>
                  <a:schemeClr val="bg1"/>
                </a:solidFill>
              </a:rPr>
              <a:t>1: </a:t>
            </a:r>
            <a:r>
              <a:rPr lang="ko-KR" altLang="en-US" sz="2000">
                <a:solidFill>
                  <a:schemeClr val="bg1"/>
                </a:solidFill>
              </a:rPr>
              <a:t>정보 </a:t>
            </a:r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여는 시간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입장료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후기</a:t>
            </a:r>
            <a:r>
              <a:rPr lang="en-US" altLang="ko-KR" sz="2000">
                <a:solidFill>
                  <a:schemeClr val="bg1"/>
                </a:solidFill>
              </a:rPr>
              <a:t>, …)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8E39A0-FA80-4027-8EBC-798C8D93E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4" y="643467"/>
            <a:ext cx="606184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3F103F-9D06-4E7C-B735-C0F8FD8F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스템프</a:t>
            </a:r>
            <a:endParaRPr lang="en-US" altLang="ko-KR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759DD5-BE31-45FB-95BC-8D8EB563EEBA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>
                <a:solidFill>
                  <a:schemeClr val="bg1"/>
                </a:solidFill>
              </a:rPr>
              <a:t>각 나라별 스템프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개수 확인</a:t>
            </a:r>
            <a:endParaRPr lang="en-US" altLang="ko-KR" sz="2000">
              <a:solidFill>
                <a:schemeClr val="bg1"/>
              </a:solidFill>
            </a:endParaRPr>
          </a:p>
          <a:p>
            <a:pPr latinLnBrk="0"/>
            <a:r>
              <a:rPr lang="en-US" altLang="ko-KR" sz="2000">
                <a:solidFill>
                  <a:schemeClr val="bg1"/>
                </a:solidFill>
              </a:rPr>
              <a:t>1: </a:t>
            </a:r>
            <a:r>
              <a:rPr lang="ko-KR" altLang="en-US" sz="2000">
                <a:solidFill>
                  <a:schemeClr val="bg1"/>
                </a:solidFill>
              </a:rPr>
              <a:t>스템프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받기</a:t>
            </a:r>
            <a:endParaRPr lang="en-US" altLang="ko-KR" sz="2000">
              <a:solidFill>
                <a:schemeClr val="bg1"/>
              </a:solidFill>
            </a:endParaRPr>
          </a:p>
          <a:p>
            <a:pPr latinLnBrk="0"/>
            <a:r>
              <a:rPr lang="ko-KR" altLang="en-US" sz="2000">
                <a:solidFill>
                  <a:schemeClr val="bg1"/>
                </a:solidFill>
              </a:rPr>
              <a:t>스템프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받을 관광지 검색을 하고 </a:t>
            </a:r>
            <a:r>
              <a:rPr lang="en-US" altLang="ko-KR" sz="2000">
                <a:solidFill>
                  <a:schemeClr val="bg1"/>
                </a:solidFill>
              </a:rPr>
              <a:t>GPS</a:t>
            </a:r>
            <a:r>
              <a:rPr lang="ko-KR" altLang="en-US" sz="2000">
                <a:solidFill>
                  <a:schemeClr val="bg1"/>
                </a:solidFill>
              </a:rPr>
              <a:t>과 사진 확인을 통해 스템프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받기</a:t>
            </a:r>
            <a:endParaRPr lang="en-US" altLang="ko-KR" sz="2000">
              <a:solidFill>
                <a:schemeClr val="bg1"/>
              </a:solidFill>
            </a:endParaRPr>
          </a:p>
          <a:p>
            <a:pPr latinLnBrk="0"/>
            <a:endParaRPr lang="en-US" altLang="ko-KR" sz="2000">
              <a:solidFill>
                <a:schemeClr val="bg1"/>
              </a:solidFill>
            </a:endParaRPr>
          </a:p>
          <a:p>
            <a:pPr marL="0" latinLnBrk="0"/>
            <a:endParaRPr lang="en-US" altLang="ko-KR" sz="2000">
              <a:solidFill>
                <a:schemeClr val="bg1"/>
              </a:solidFill>
            </a:endParaRPr>
          </a:p>
        </p:txBody>
      </p:sp>
      <p:pic>
        <p:nvPicPr>
          <p:cNvPr id="10" name="내용 개체 틀 9" descr="전자기기, 잭이(가) 표시된 사진&#10;&#10;자동 생성된 설명">
            <a:extLst>
              <a:ext uri="{FF2B5EF4-FFF2-40B4-BE49-F238E27FC236}">
                <a16:creationId xmlns:a16="http://schemas.microsoft.com/office/drawing/2014/main" id="{BDC22FA9-484D-4868-A872-0200A8A0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04" y="643467"/>
            <a:ext cx="618308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와이드스크린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앱 아이콘</vt:lpstr>
      <vt:lpstr>첫 화면</vt:lpstr>
      <vt:lpstr>1. 포토존</vt:lpstr>
      <vt:lpstr>1-2: 길 안내</vt:lpstr>
      <vt:lpstr>2. 관광지 근처 여흥</vt:lpstr>
      <vt:lpstr>2-1</vt:lpstr>
      <vt:lpstr>3. 스템프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아이콘</dc:title>
  <dc:creator>이민재</dc:creator>
  <cp:lastModifiedBy>이민재</cp:lastModifiedBy>
  <cp:revision>1</cp:revision>
  <dcterms:created xsi:type="dcterms:W3CDTF">2019-08-05T16:48:15Z</dcterms:created>
  <dcterms:modified xsi:type="dcterms:W3CDTF">2019-08-05T16:48:41Z</dcterms:modified>
</cp:coreProperties>
</file>