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91910-55CB-4B42-95FD-F9B5BDB61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7A6A35-F3DE-4133-8E0B-BCE50CA1C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0D6D6-FB21-4ED6-BB82-925F8C08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A390-FE70-4A28-8928-88D08B922CF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6F682-1693-4E29-B253-C0133B64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A46D1-3BF5-4B64-92E8-AF9B451F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D41-B032-45C7-8924-E20CCBCF3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1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0E9D8-11C3-4EDE-A6A6-AF3EC86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43F64A-7048-4BA5-9B2A-71C70095B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EF0E5-FF9D-48AA-BB64-04038ECA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A390-FE70-4A28-8928-88D08B922CF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FCF1F-C215-4CB0-9F23-6FBEF488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4CA5C-B00A-4754-A572-393A4F66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D41-B032-45C7-8924-E20CCBCF3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5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91B80-AA30-41CB-A0B7-E58EBBB97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A925E-AF89-48B5-9D7A-08BC68C0C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21F62-A503-4924-98F3-1B1D9193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A390-FE70-4A28-8928-88D08B922CF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5F65D-CB6A-4DE3-B866-FB497DE0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1C195-BB17-4049-93C8-FA97CD44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D41-B032-45C7-8924-E20CCBCF3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9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1775D-7FD7-47CB-A024-C992A35C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28D27-2ADC-494F-8FDD-6717F716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90393-E948-4705-A486-E126C580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A390-FE70-4A28-8928-88D08B922CF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434D8-1794-474D-9AEE-AD2DFA3F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11720-E209-4EC5-AAF1-6ACB8036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D41-B032-45C7-8924-E20CCBCF3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5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37AE1-47EC-4053-81F5-93ACE07F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F6E52-E143-4276-BD6E-980C71B7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393F7-84FC-4771-88AF-4BB7779A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A390-FE70-4A28-8928-88D08B922CF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D8306-6224-4B29-BC6A-129D11A0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868C9-3F57-4FCF-8C23-990A4FE2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D41-B032-45C7-8924-E20CCBCF3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0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1D13D-17F0-4F96-BC06-9B3A7E31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61837-3A4E-482C-A85C-9672624B0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17934-93F6-4AA3-BD08-10937F29C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72C3D6-A4BC-4D3B-8C2F-10CC90E3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A390-FE70-4A28-8928-88D08B922CF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00EC8-4233-4DC0-8BEF-789D340D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3CD8E-3F14-4EE1-AE79-EDBFD7D2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D41-B032-45C7-8924-E20CCBCF3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8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1AC8A-79B2-4F08-9D20-D06F6156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5322B-E993-48B4-A56C-8BD347180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6242F-0417-4946-B69B-C79671703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B92D03-6678-4D5F-A968-76960728C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AD59C0-4E9E-4382-B442-6493EB05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A627BF-D5CE-41D2-BA92-5EA83889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A390-FE70-4A28-8928-88D08B922CF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6C6E44-5C99-4A41-88BE-4604DED1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385082-AFD3-40DE-BF17-89EACF76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D41-B032-45C7-8924-E20CCBCF3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54F1F-9D04-49A1-A51F-9D0D2965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9D66C1-F086-49B9-AC2E-7CCBD562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A390-FE70-4A28-8928-88D08B922CF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D5A7E3-4F95-46BA-81A1-9BDA7D2A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F0391A-1724-4963-A1FD-7816B662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D41-B032-45C7-8924-E20CCBCF3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7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E0BB98-FB5D-40FF-ACE6-5FB0DBA3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A390-FE70-4A28-8928-88D08B922CF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6F3B58-EB62-448A-96C1-FC4A2808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3C7A0F-D1DA-4E95-8BCF-690BEF23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D41-B032-45C7-8924-E20CCBCF3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2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47E3-F204-45A7-B169-66C131DD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E150B-E300-4A51-974D-285B8A7C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1B77C-1019-4607-A2D7-9E4FCFCD2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A046A5-CD2B-429B-8ED9-E0D5C000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A390-FE70-4A28-8928-88D08B922CF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D4304-B0FA-45B3-8451-2E2C7FF3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65010-C888-451C-9E6E-FE983175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D41-B032-45C7-8924-E20CCBCF3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1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7BA77-D179-4366-84C9-D0E9234D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15109A-E4CD-4F01-A3BF-6E57ADA49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68749-A706-4C43-A25B-94BDA7B69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AD8AF-F0EA-4B2E-8250-0C89328C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A390-FE70-4A28-8928-88D08B922CF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E34755-CB4B-48C9-BF95-F2465F6D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07293-B3D3-4EDB-9AF4-765C4891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D41-B032-45C7-8924-E20CCBCF3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6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4E9EF-7C40-4B16-94EB-21ACCB7C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4B02D-5ECA-4B68-850A-BC24FC5AC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D03C1-4F3C-4B5C-BFF2-17EBC3B62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A390-FE70-4A28-8928-88D08B922CF3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7496A-E68D-4B02-A8F2-934BFF413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A475A-AC84-431E-99E6-1316C7D58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DD41-B032-45C7-8924-E20CCBCF3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4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40B1FF-B83B-4695-B776-7F3ACE5D0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62" y="0"/>
            <a:ext cx="6719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1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B7F42E-DE93-4C9B-A9AF-0F73647D2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02" y="1295215"/>
            <a:ext cx="10325995" cy="4267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32FA74-543B-4F6C-A952-BAF3DCD5D3DA}"/>
              </a:ext>
            </a:extLst>
          </p:cNvPr>
          <p:cNvSpPr txBox="1"/>
          <p:nvPr/>
        </p:nvSpPr>
        <p:spPr>
          <a:xfrm>
            <a:off x="5178869" y="748145"/>
            <a:ext cx="69365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많은 분들이 한달에 </a:t>
            </a:r>
            <a:r>
              <a:rPr lang="en-US" altLang="ko-KR" dirty="0"/>
              <a:t>1</a:t>
            </a:r>
            <a:r>
              <a:rPr lang="ko-KR" altLang="en-US" dirty="0"/>
              <a:t>번 이상은 약국에 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약국에서 아르바이트 근무하는데요</a:t>
            </a:r>
            <a:r>
              <a:rPr lang="en-US" altLang="ko-KR" dirty="0"/>
              <a:t>, </a:t>
            </a:r>
            <a:r>
              <a:rPr lang="ko-KR" altLang="en-US" dirty="0"/>
              <a:t>제 경험상 한달에 </a:t>
            </a:r>
            <a:r>
              <a:rPr lang="en-US" altLang="ko-KR" dirty="0"/>
              <a:t>1</a:t>
            </a:r>
            <a:r>
              <a:rPr lang="ko-KR" altLang="en-US" dirty="0"/>
              <a:t>번씩</a:t>
            </a:r>
            <a:endParaRPr lang="en-US" altLang="ko-KR" dirty="0"/>
          </a:p>
          <a:p>
            <a:r>
              <a:rPr lang="ko-KR" altLang="en-US" dirty="0"/>
              <a:t>오시는 분들은 </a:t>
            </a:r>
            <a:r>
              <a:rPr lang="ko-KR" altLang="en-US" dirty="0" err="1"/>
              <a:t>혈압약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당뇨약</a:t>
            </a:r>
            <a:r>
              <a:rPr lang="ko-KR" altLang="en-US" dirty="0"/>
              <a:t> 등을 </a:t>
            </a:r>
            <a:r>
              <a:rPr lang="ko-KR" altLang="en-US" dirty="0" err="1"/>
              <a:t>처방받으십니다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 분들은 약을 꾸준히 계속 </a:t>
            </a:r>
            <a:r>
              <a:rPr lang="ko-KR" altLang="en-US" dirty="0" err="1"/>
              <a:t>드셔야하기</a:t>
            </a:r>
            <a:r>
              <a:rPr lang="ko-KR" altLang="en-US" dirty="0"/>
              <a:t> 때문에</a:t>
            </a:r>
            <a:endParaRPr lang="en-US" altLang="ko-KR" dirty="0"/>
          </a:p>
          <a:p>
            <a:r>
              <a:rPr lang="ko-KR" altLang="en-US" dirty="0"/>
              <a:t>주기적으로 오십니다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689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2FE36F-B6E5-4C9F-A072-5641E667D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062785"/>
            <a:ext cx="10516511" cy="4732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F648AF-99D3-4387-A3CA-4CD9299E0CAB}"/>
              </a:ext>
            </a:extLst>
          </p:cNvPr>
          <p:cNvSpPr txBox="1"/>
          <p:nvPr/>
        </p:nvSpPr>
        <p:spPr>
          <a:xfrm>
            <a:off x="5040323" y="304800"/>
            <a:ext cx="6742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약을 궁극적으로 잘못 먹은 경험이 대부분은 없지만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24%</a:t>
            </a:r>
            <a:r>
              <a:rPr lang="ko-KR" altLang="en-US" dirty="0"/>
              <a:t>라는 숫자도 오남용의 위험성을 생각한다면 무시할 수 없는</a:t>
            </a:r>
            <a:endParaRPr lang="en-US" altLang="ko-KR" dirty="0"/>
          </a:p>
          <a:p>
            <a:r>
              <a:rPr lang="ko-KR" altLang="en-US" dirty="0"/>
              <a:t>숫자입니다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21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CE11AE1-788E-47CD-931A-D3E8E619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08" y="1321887"/>
            <a:ext cx="9731583" cy="4214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A31490-643C-4F98-83EF-86C79A1D678F}"/>
              </a:ext>
            </a:extLst>
          </p:cNvPr>
          <p:cNvSpPr txBox="1"/>
          <p:nvPr/>
        </p:nvSpPr>
        <p:spPr>
          <a:xfrm>
            <a:off x="5040323" y="304800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대부분의 사람들이 집에 상비약이 있다고 답했는데요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439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29057FF-FAFA-4FDE-A9ED-B09951F9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6" y="1329508"/>
            <a:ext cx="9541067" cy="41989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D41BB6-5918-4DAD-A511-5DBA33F5EC2A}"/>
              </a:ext>
            </a:extLst>
          </p:cNvPr>
          <p:cNvSpPr txBox="1"/>
          <p:nvPr/>
        </p:nvSpPr>
        <p:spPr>
          <a:xfrm>
            <a:off x="5040323" y="304800"/>
            <a:ext cx="7353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많은 사람들이 집에 있는 상비약이나</a:t>
            </a:r>
            <a:r>
              <a:rPr lang="en-US" altLang="ko-KR" dirty="0"/>
              <a:t>, </a:t>
            </a:r>
            <a:r>
              <a:rPr lang="ko-KR" altLang="en-US" dirty="0"/>
              <a:t>처방약의 복용 방법을 까먹어서</a:t>
            </a:r>
            <a:endParaRPr lang="en-US" altLang="ko-KR" dirty="0"/>
          </a:p>
          <a:p>
            <a:r>
              <a:rPr lang="ko-KR" altLang="en-US" dirty="0"/>
              <a:t>병원이나 약국에 재방문 혹은 전화를 한 적은 없다고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아무래도</a:t>
            </a:r>
          </a:p>
        </p:txBody>
      </p:sp>
    </p:spTree>
    <p:extLst>
      <p:ext uri="{BB962C8B-B14F-4D97-AF65-F5344CB8AC3E}">
        <p14:creationId xmlns:p14="http://schemas.microsoft.com/office/powerpoint/2010/main" val="71312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73CBAF-6C53-41D6-9AA7-E42235AEE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91" y="1417145"/>
            <a:ext cx="9670618" cy="4023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D5E7C-8D2D-4D10-B0CB-5329627BFF1F}"/>
              </a:ext>
            </a:extLst>
          </p:cNvPr>
          <p:cNvSpPr txBox="1"/>
          <p:nvPr/>
        </p:nvSpPr>
        <p:spPr>
          <a:xfrm>
            <a:off x="5040323" y="304800"/>
            <a:ext cx="642996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하지만 그 약들이 낱개로 돌아다니는 걸 발견하여</a:t>
            </a:r>
            <a:endParaRPr lang="en-US" altLang="ko-KR" dirty="0"/>
          </a:p>
          <a:p>
            <a:r>
              <a:rPr lang="ko-KR" altLang="en-US" dirty="0"/>
              <a:t>무슨 약인지 몰라 검색을 해본 경험이 대부분 있다고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이 앱의 필요성을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직접 약국에 가서 알 물어보는 거까지 걸리는 시간 </a:t>
            </a:r>
            <a:r>
              <a:rPr lang="ko-KR" altLang="en-US" dirty="0" err="1"/>
              <a:t>재보기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웹으로 약 검색하는데 걸리는 시간 </a:t>
            </a:r>
            <a:r>
              <a:rPr lang="ko-KR" altLang="en-US" dirty="0" err="1"/>
              <a:t>재보기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집 주변 심야약국 웹으로 검색하는 시간 </a:t>
            </a:r>
            <a:r>
              <a:rPr lang="ko-KR" altLang="en-US" dirty="0" err="1"/>
              <a:t>재보기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049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14DA48-744C-43EA-84D3-9C553D65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95" y="1424766"/>
            <a:ext cx="10036410" cy="4008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172D9-9F47-4102-9FFB-E9C03697CACF}"/>
              </a:ext>
            </a:extLst>
          </p:cNvPr>
          <p:cNvSpPr txBox="1"/>
          <p:nvPr/>
        </p:nvSpPr>
        <p:spPr>
          <a:xfrm>
            <a:off x="5040323" y="304800"/>
            <a:ext cx="6086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마지막 질문으로써</a:t>
            </a:r>
            <a:r>
              <a:rPr lang="en-US" altLang="ko-KR" dirty="0"/>
              <a:t>, </a:t>
            </a:r>
            <a:r>
              <a:rPr lang="ko-KR" altLang="en-US" dirty="0"/>
              <a:t>이 앱을 설치하겠냐고 물었더니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60%</a:t>
            </a:r>
            <a:r>
              <a:rPr lang="ko-KR" altLang="en-US" dirty="0"/>
              <a:t>의 사람들이 설치하겠다고 답변했습니다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화면으로 이 앱에 대한 수요를 알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42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C5A25D-3FF9-476C-8603-B2B87F64B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99" y="1455249"/>
            <a:ext cx="10402201" cy="3947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4A4D34-A544-4A83-A784-9048BE1A2664}"/>
              </a:ext>
            </a:extLst>
          </p:cNvPr>
          <p:cNvSpPr txBox="1"/>
          <p:nvPr/>
        </p:nvSpPr>
        <p:spPr>
          <a:xfrm>
            <a:off x="5040323" y="304800"/>
            <a:ext cx="62567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저희 </a:t>
            </a:r>
            <a:r>
              <a:rPr lang="en-US" altLang="ko-KR" dirty="0" err="1"/>
              <a:t>AICare</a:t>
            </a:r>
            <a:r>
              <a:rPr lang="en-US" altLang="ko-KR" dirty="0"/>
              <a:t> </a:t>
            </a:r>
            <a:r>
              <a:rPr lang="ko-KR" altLang="en-US" dirty="0"/>
              <a:t>팀은 처음에 타겟층을 노인으로 잡았었습니다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그런데 설문조사를 구글폼으로 </a:t>
            </a:r>
            <a:r>
              <a:rPr lang="ko-KR" altLang="en-US" dirty="0" err="1"/>
              <a:t>진행하다보니</a:t>
            </a:r>
            <a:endParaRPr lang="en-US" altLang="ko-KR" dirty="0"/>
          </a:p>
          <a:p>
            <a:r>
              <a:rPr lang="ko-KR" altLang="en-US" dirty="0"/>
              <a:t>노인분들의 설문답변을 받기 어렵더라구요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설문조사자의 연령대는 대부분 </a:t>
            </a:r>
            <a:r>
              <a:rPr lang="en-US" altLang="ko-KR" dirty="0"/>
              <a:t>20</a:t>
            </a:r>
            <a:r>
              <a:rPr lang="ko-KR" altLang="en-US" dirty="0"/>
              <a:t>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처음에 잡았던 타겟층과는 다르지만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놀라운 결과를 보실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7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197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ㅁㅈ a</dc:creator>
  <cp:lastModifiedBy>ㅁㅈ a</cp:lastModifiedBy>
  <cp:revision>9</cp:revision>
  <dcterms:created xsi:type="dcterms:W3CDTF">2020-02-21T01:03:35Z</dcterms:created>
  <dcterms:modified xsi:type="dcterms:W3CDTF">2020-02-21T07:16:31Z</dcterms:modified>
</cp:coreProperties>
</file>