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75951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Unlocking the Path to Successful Learning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75916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the secrets to effective learning with these essential tips and strategies. Get ready to unleash your full potential!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612583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Power of Motivation and Mindset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5081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01554" y="3549848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3584496"/>
            <a:ext cx="300966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Fuel for Success </a:t>
            </a:r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🔥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4153853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how the right motivation can ignite your learning journey, making every challenge an opportunity for growth.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33199" y="526041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2504" y="5302091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555313" y="5336738"/>
            <a:ext cx="40936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Cultivating a Growth Mindset </a:t>
            </a:r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🌱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555313" y="5906095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 mindset that embraces challenges and fosters resilience, allowing you to thrive in any learning environment.</a:t>
            </a:r>
            <a:endParaRPr lang="en-US" sz="1750" dirty="0"/>
          </a:p>
        </p:txBody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69413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Mastering Study Techniques and Strategies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527221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41796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Study Smarter, Not Harder </a:t>
            </a:r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🧠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75833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proven study techniques and strategies to maximize your learning potential and retain information effectively.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527221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41915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Boosting Memory and Retention </a:t>
            </a:r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📚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75845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Unleash the power of memory techniques, mnemonics, and mind mapping to optimize your recall and enhance your understanding.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527221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41915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Harnessing Time Management Skills </a:t>
            </a:r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⏳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75845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valuable time management techniques to create a balance between your academic pursuits and personal life.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43779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Utilizing Technology for Enhanced Learning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70885"/>
            <a:ext cx="3370064" cy="3520916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506867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Embracing EdTech Innovations </a:t>
            </a:r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🚀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423410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how educational technology can transform your learning experience, from interactive apps to virtual simulations.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270885"/>
            <a:ext cx="3370064" cy="3520916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506867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Online Resources at Your Fingertips </a:t>
            </a:r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💻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423410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a world of online resources, from educational websites to video platforms, that can revolutionize your learning journey.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270885"/>
            <a:ext cx="3370064" cy="3520916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506867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Virtual Learning Communities </a:t>
            </a:r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🌐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423410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Connect with like-minded learners globally, expand your knowledge, and engage in collaborative projects through online learning communities.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29508"/>
            <a:ext cx="100333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Art of Active Learning and Practice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1968222"/>
            <a:ext cx="44410" cy="543175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369522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1418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3583" y="2183487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190393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Engaging with Hands-On Activities </a:t>
            </a:r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✋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106936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Dive into active learning methods that encourage exploration, experimentation, and practical application of knowledge.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480375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2526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4533" y="3294340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681764" y="3301246"/>
            <a:ext cx="341137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Power of Reflection </a:t>
            </a:r>
            <a:pPr algn="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✨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3870603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self-reflection drives deeper understanding, enabling you to make connections and discover insights along your learning journey.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018782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0723" y="4832747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839653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and Self-Assessment </a:t>
            </a:r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📝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756196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the benefits of regular testing and self-assessment as powerful tools to reinforce learning and identify areas for improvement.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41321"/>
            <a:ext cx="90728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 Aids and Graphic Organizers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18003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4609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Power of Visualization </a:t>
            </a:r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📊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11152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Unleash the potential of visual aids and infographics to simplify complex concepts, improve comprehension, and enhance memory retention.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18003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472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Organizing Ideas Effectively </a:t>
            </a:r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🌪️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127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art of creating mind maps, concept maps, and graphic organizers to help structure information and boost your learning capabilities.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18003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472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Clear Connections </a:t>
            </a:r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🧩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127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diagrams and flowcharts can visually represent relationships and processes, enabling you to grasp complex subjects with ease.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43768"/>
          </a:xfrm>
          <a:prstGeom prst="rect">
            <a:avLst/>
          </a:prstGeom>
          <a:solidFill>
            <a:srgbClr val="FFFFFF"/>
          </a:solidFill>
          <a:ln w="13573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21055" y="602099"/>
            <a:ext cx="7501890" cy="13682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388"/>
              </a:lnSpc>
              <a:buNone/>
            </a:pPr>
            <a:r>
              <a:rPr lang="en-US" sz="4310" b="1" spc="-12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Meaningful Discussions and Collaborations</a:t>
            </a:r>
            <a:endParaRPr lang="en-US" sz="4310" dirty="0"/>
          </a:p>
        </p:txBody>
      </p:sp>
      <p:sp>
        <p:nvSpPr>
          <p:cNvPr id="5" name="Shape 3"/>
          <p:cNvSpPr/>
          <p:nvPr/>
        </p:nvSpPr>
        <p:spPr>
          <a:xfrm>
            <a:off x="821055" y="2469713"/>
            <a:ext cx="492562" cy="492562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13573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985599" y="2510790"/>
            <a:ext cx="163354" cy="410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33"/>
              </a:lnSpc>
              <a:buNone/>
            </a:pPr>
            <a:r>
              <a:rPr lang="en-US" sz="2586" b="1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586" dirty="0"/>
          </a:p>
        </p:txBody>
      </p:sp>
      <p:sp>
        <p:nvSpPr>
          <p:cNvPr id="7" name="Text 5"/>
          <p:cNvSpPr/>
          <p:nvPr/>
        </p:nvSpPr>
        <p:spPr>
          <a:xfrm>
            <a:off x="1532453" y="2544961"/>
            <a:ext cx="2930128" cy="10338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94"/>
              </a:lnSpc>
              <a:buNone/>
            </a:pPr>
            <a:r>
              <a:rPr lang="en-US" sz="2155" b="1" spc="-6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Fueling Curiosity through Discussions </a:t>
            </a:r>
            <a:pPr indent="0" marL="0">
              <a:lnSpc>
                <a:spcPts val="2694"/>
              </a:lnSpc>
              <a:buNone/>
            </a:pPr>
            <a:r>
              <a:rPr lang="en-US" sz="2155" b="1" spc="-65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💡</a:t>
            </a:r>
            <a:endParaRPr lang="en-US" sz="2155" dirty="0"/>
          </a:p>
        </p:txBody>
      </p:sp>
      <p:sp>
        <p:nvSpPr>
          <p:cNvPr id="8" name="Text 6"/>
          <p:cNvSpPr/>
          <p:nvPr/>
        </p:nvSpPr>
        <p:spPr>
          <a:xfrm>
            <a:off x="1532453" y="3797618"/>
            <a:ext cx="2930128" cy="1751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58"/>
              </a:lnSpc>
              <a:buNone/>
            </a:pPr>
            <a:r>
              <a:rPr lang="en-US" sz="1724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Engage in thought-provoking discussions to deepen your understanding, challenge your perspectives, and spark curiosity.</a:t>
            </a:r>
            <a:endParaRPr lang="en-US" sz="1724" dirty="0"/>
          </a:p>
        </p:txBody>
      </p:sp>
      <p:sp>
        <p:nvSpPr>
          <p:cNvPr id="9" name="Shape 7"/>
          <p:cNvSpPr/>
          <p:nvPr/>
        </p:nvSpPr>
        <p:spPr>
          <a:xfrm>
            <a:off x="4681418" y="2469713"/>
            <a:ext cx="492562" cy="492562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13573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830723" y="2510790"/>
            <a:ext cx="193834" cy="410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33"/>
              </a:lnSpc>
              <a:buNone/>
            </a:pPr>
            <a:r>
              <a:rPr lang="en-US" sz="2586" b="1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586" dirty="0"/>
          </a:p>
        </p:txBody>
      </p:sp>
      <p:sp>
        <p:nvSpPr>
          <p:cNvPr id="11" name="Text 9"/>
          <p:cNvSpPr/>
          <p:nvPr/>
        </p:nvSpPr>
        <p:spPr>
          <a:xfrm>
            <a:off x="5392817" y="2544961"/>
            <a:ext cx="2930128" cy="6917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94"/>
              </a:lnSpc>
              <a:buNone/>
            </a:pPr>
            <a:r>
              <a:rPr lang="en-US" sz="2155" b="1" spc="-6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Power of Peer Learning </a:t>
            </a:r>
            <a:pPr indent="0" marL="0">
              <a:lnSpc>
                <a:spcPts val="2694"/>
              </a:lnSpc>
              <a:buNone/>
            </a:pPr>
            <a:r>
              <a:rPr lang="en-US" sz="2155" b="1" spc="-65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👥</a:t>
            </a:r>
            <a:endParaRPr lang="en-US" sz="2155" dirty="0"/>
          </a:p>
        </p:txBody>
      </p:sp>
      <p:sp>
        <p:nvSpPr>
          <p:cNvPr id="12" name="Text 10"/>
          <p:cNvSpPr/>
          <p:nvPr/>
        </p:nvSpPr>
        <p:spPr>
          <a:xfrm>
            <a:off x="5392817" y="3455551"/>
            <a:ext cx="2930128" cy="21016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58"/>
              </a:lnSpc>
              <a:buNone/>
            </a:pPr>
            <a:r>
              <a:rPr lang="en-US" sz="1724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Collaborate with classmates and friends to exchange knowledge, share insights, and foster a supportive and motivating learning environment.</a:t>
            </a:r>
            <a:endParaRPr lang="en-US" sz="1724" dirty="0"/>
          </a:p>
        </p:txBody>
      </p:sp>
      <p:sp>
        <p:nvSpPr>
          <p:cNvPr id="13" name="Shape 11"/>
          <p:cNvSpPr/>
          <p:nvPr/>
        </p:nvSpPr>
        <p:spPr>
          <a:xfrm>
            <a:off x="821055" y="5947053"/>
            <a:ext cx="492562" cy="492562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13573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62739" y="5988129"/>
            <a:ext cx="209074" cy="410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33"/>
              </a:lnSpc>
              <a:buNone/>
            </a:pPr>
            <a:r>
              <a:rPr lang="en-US" sz="2586" b="1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586" dirty="0"/>
          </a:p>
        </p:txBody>
      </p:sp>
      <p:sp>
        <p:nvSpPr>
          <p:cNvPr id="15" name="Text 13"/>
          <p:cNvSpPr/>
          <p:nvPr/>
        </p:nvSpPr>
        <p:spPr>
          <a:xfrm>
            <a:off x="1532453" y="6022300"/>
            <a:ext cx="4667012" cy="349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94"/>
              </a:lnSpc>
              <a:buNone/>
            </a:pPr>
            <a:r>
              <a:rPr lang="en-US" sz="2155" b="1" spc="-6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Seeking Mentorship and Guidance </a:t>
            </a:r>
            <a:pPr indent="0" marL="0">
              <a:lnSpc>
                <a:spcPts val="2694"/>
              </a:lnSpc>
              <a:buNone/>
            </a:pPr>
            <a:r>
              <a:rPr lang="en-US" sz="2155" b="1" spc="-65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🙏</a:t>
            </a:r>
            <a:endParaRPr lang="en-US" sz="2155" dirty="0"/>
          </a:p>
        </p:txBody>
      </p:sp>
      <p:sp>
        <p:nvSpPr>
          <p:cNvPr id="16" name="Text 14"/>
          <p:cNvSpPr/>
          <p:nvPr/>
        </p:nvSpPr>
        <p:spPr>
          <a:xfrm>
            <a:off x="1532453" y="6590824"/>
            <a:ext cx="6790492" cy="10508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58"/>
              </a:lnSpc>
              <a:buNone/>
            </a:pPr>
            <a:r>
              <a:rPr lang="en-US" sz="1724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Embrace the guidance and wisdom of mentors and teachers, who can provide valuable insights and support throughout your learning journey.</a:t>
            </a:r>
            <a:endParaRPr lang="en-US" sz="1724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43768"/>
          </a:xfrm>
          <a:prstGeom prst="rect">
            <a:avLst/>
          </a:prstGeom>
        </p:spPr>
      </p:pic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89833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Inspire the World by Sharing Your Knowledge!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62033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 now possess the key ingredients for successful learning. Go out, pursue your passions, and inspire others with your newfound knowledge!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2023-09-10T10:08:23Z</dcterms:created>
  <dcterms:modified xsi:type="dcterms:W3CDTF">2023-09-10T10:08:23Z</dcterms:modified>
</cp:coreProperties>
</file>