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B48A4-C997-4EBE-AB4D-7D99DEAE421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D5690-C77E-4003-AA03-EC9E1673C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8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Deal rate conditioning on there is gain </a:t>
            </a:r>
            <a:r>
              <a:rPr lang="en-US" altLang="zh-CN" dirty="0" err="1"/>
              <a:t>fro</a:t>
            </a:r>
            <a:r>
              <a:rPr lang="en-US" altLang="zh-CN" dirty="0"/>
              <a:t> </a:t>
            </a:r>
            <a:r>
              <a:rPr lang="en-US" altLang="zh-CN" dirty="0" err="1"/>
              <a:t>mtrade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D5690-C77E-4003-AA03-EC9E1673C6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7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B584-70C2-EC34-7CEE-C2C5EEE2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3B0C-13AB-0051-4D46-823BF90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B59F-0A8E-6267-1229-6A06AFC1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C347-61F5-3FFF-48DC-E322084A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A7E9-EE07-2299-B5CB-7257204F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47DD-7A26-37F3-D8B7-436A62E2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3CD02-B06D-BA1C-54B5-D0C0FFBF7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09EF-E22A-A4C7-043E-78B9D67C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7FD3-887B-26BB-EF18-55A0F56E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4456-6E36-001E-B219-1E8C80F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2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CE933-A970-36BB-9CEE-3800AB28F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E425-3899-EB1E-8ED1-CF65BFAE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02AD-968C-27EA-54B4-BCEE5A31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3AD1-3917-45B7-77C1-DD059AD6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698A-ED04-60A6-0327-B237772F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A3E1-41B2-A811-57D3-39138606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AB2B-F7E7-CE0F-E950-5F58819F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C6FA-65B0-16F4-6957-F85F9074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C13B-5DE4-542D-9008-99B89905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8D83-EF76-E159-7B0B-023E542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2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C426-E7DE-ACFF-1B62-5FF17901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594F-6AD1-4FF6-1079-D240190C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A609-B850-FF57-D5D4-BD54A773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9105-9556-7C22-D36A-12C9650C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C339-88DF-8C59-3152-FFB4FD8E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0F69-AA55-881C-5316-029FC613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696E-9F5A-E13D-3595-8B755A39F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98204-E4DB-2F1E-CFA6-6F6DD364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F6AD6-04B5-EC81-8B63-39724460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88E1A-7973-1709-D66F-16223855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C2181-B308-C2D9-A44D-EF462260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3CA2-8A9D-CC0B-3065-532D3035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3FA3-F869-4769-D6FF-9F2290E5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FD32E-ACE4-F705-1EDB-017B7D737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EC45-E12E-32A1-954C-86733E635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7081D-B15C-E8B8-E4C3-92C804ED5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C9AAB-1C04-3091-B176-0D346430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BF8E7-C536-AA5B-2545-B3CB979B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5239B-1318-F34E-39E3-AD244C07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0418-6FAB-D97F-5EBA-2334CCD4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AB78C-AFD4-FCCB-8657-0AB3577D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01B34-B646-B8D7-E561-728F64DC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DC47-A49A-264E-A62F-E48AF48F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56D4A-D132-1702-C0BC-4C459B8F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AA4F7-A554-5C6B-C62C-D44EAB37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E6E2-E6C3-C5DE-B724-FF9F1CCE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8A11-51AE-3990-6B3D-035CB30F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A058-2325-A43E-BB65-6723DEAD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A4376-D6D3-C2B7-4548-9713ABCD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D357-5427-943D-4F50-DF600363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BD667-E8F4-D15C-73F6-366C7CAD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68DE-4C19-5D68-9D81-41FCADBD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34C-3E6C-5CF2-A100-38532BD0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154DD-32E0-1EDB-7A99-3E305F86F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2C491-F5F5-FF6E-1292-8F387A10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A144-378E-E616-7F3C-256AB77C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9C8E3-FCF5-B139-587A-D803F301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915EB-16CA-EB45-82B9-6E75123B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5759F-11EC-00E7-09AA-F7C70A66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350F-FEFE-C8BD-36DC-8618B097B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C1CB-F693-1DD7-7FFA-1BFD45000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9E551-1439-4F38-932C-3AC2EFB8C16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CEDED-2F21-A448-C141-4A4F53CE3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AC6-9050-9923-E4A0-899938648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258B8-E6FA-4E69-864B-22F8DE0E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3FE9B2-2E0B-53F8-E0CB-AB05752D8900}"/>
              </a:ext>
            </a:extLst>
          </p:cNvPr>
          <p:cNvCxnSpPr/>
          <p:nvPr/>
        </p:nvCxnSpPr>
        <p:spPr>
          <a:xfrm>
            <a:off x="1109062" y="3219610"/>
            <a:ext cx="997387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CA59FBE-500A-D948-B2A2-BAD531BDE029}"/>
              </a:ext>
            </a:extLst>
          </p:cNvPr>
          <p:cNvSpPr/>
          <p:nvPr/>
        </p:nvSpPr>
        <p:spPr>
          <a:xfrm>
            <a:off x="1049795" y="3160343"/>
            <a:ext cx="118533" cy="118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8AE81D-BDC2-EC0C-8E8D-055597770EFA}"/>
              </a:ext>
            </a:extLst>
          </p:cNvPr>
          <p:cNvSpPr/>
          <p:nvPr/>
        </p:nvSpPr>
        <p:spPr>
          <a:xfrm>
            <a:off x="2738895" y="3160343"/>
            <a:ext cx="118533" cy="118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210AF-BD1B-45EB-6B07-3D4AE5B0B9F8}"/>
              </a:ext>
            </a:extLst>
          </p:cNvPr>
          <p:cNvSpPr txBox="1"/>
          <p:nvPr/>
        </p:nvSpPr>
        <p:spPr>
          <a:xfrm>
            <a:off x="247553" y="1725749"/>
            <a:ext cx="1723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“proactive”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 is asked to initialize conversation with seller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A1B95-DA84-A6B9-D498-E77A9D8C4924}"/>
              </a:ext>
            </a:extLst>
          </p:cNvPr>
          <p:cNvSpPr txBox="1"/>
          <p:nvPr/>
        </p:nvSpPr>
        <p:spPr>
          <a:xfrm>
            <a:off x="1883604" y="3338143"/>
            <a:ext cx="182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receive_message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receives message and is asked to decide whether to reply and time to delay the reply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9C5DEB-99E4-1A9B-AE83-1B8F9CDE77AB}"/>
              </a:ext>
            </a:extLst>
          </p:cNvPr>
          <p:cNvSpPr/>
          <p:nvPr/>
        </p:nvSpPr>
        <p:spPr>
          <a:xfrm>
            <a:off x="4965627" y="3160342"/>
            <a:ext cx="118533" cy="118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A3E6-3868-49EB-8E46-D26B9731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E4CE-F913-D95B-DB2A-CB7AF0775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Sample K number of listings from Amazon Price History dataset (930 in total)</a:t>
                </a:r>
              </a:p>
              <a:p>
                <a:r>
                  <a:rPr lang="en-US" altLang="zh-CN" dirty="0"/>
                  <a:t>For listing in K sampled listings:</a:t>
                </a:r>
              </a:p>
              <a:p>
                <a:pPr lvl="1"/>
                <a:r>
                  <a:rPr lang="en-US" altLang="zh-CN" dirty="0"/>
                  <a:t>Uniformly sample a multiplier (denoted as b) for buyer and a multiplier (denoted as s) for seller</a:t>
                </a:r>
              </a:p>
              <a:p>
                <a:pPr lvl="1"/>
                <a:r>
                  <a:rPr lang="en-US" altLang="zh-CN" dirty="0"/>
                  <a:t>Set buyer value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listing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price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seller cost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listing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price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Public information: item description, listing price, max rounds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E4CE-F913-D95B-DB2A-CB7AF077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93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92A3-F321-51F8-F7FB-15F8274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Agents Use to Interact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9B38-1966-BFDD-B14F-EB2426FB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Agents need to think and then call the following Python functions to interact with opponent.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make_offer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respond_to_offer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send_message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wait_for_response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wait_for_time_period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quit_negotiation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0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2495-E4A0-6A82-795B-8CB4374D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Metrics Recorded in Simulation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98AFBC-221B-7657-10C8-07FAAB39C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03657"/>
              </p:ext>
            </p:extLst>
          </p:nvPr>
        </p:nvGraphicFramePr>
        <p:xfrm>
          <a:off x="41274" y="4794461"/>
          <a:ext cx="12109452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4">
                  <a:extLst>
                    <a:ext uri="{9D8B030D-6E8A-4147-A177-3AD203B41FA5}">
                      <a16:colId xmlns:a16="http://schemas.microsoft.com/office/drawing/2014/main" val="1537087929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246273266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857437185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3154105184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4233458984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1588752909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3544249452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599217477"/>
                    </a:ext>
                  </a:extLst>
                </a:gridCol>
                <a:gridCol w="1450121">
                  <a:extLst>
                    <a:ext uri="{9D8B030D-6E8A-4147-A177-3AD203B41FA5}">
                      <a16:colId xmlns:a16="http://schemas.microsoft.com/office/drawing/2014/main" val="114430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Buyer </a:t>
                      </a:r>
                      <a:r>
                        <a:rPr lang="en-US" altLang="zh-CN" sz="1600" dirty="0"/>
                        <a:t>multiplier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Seller multiplier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Deal rate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Buyer utility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Seller utility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Negotiation time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Buyer constraint violations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Seller constraint violations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8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0.6–1.0 (high)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0.1–0.4 (low)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0.75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0.725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17.075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6.25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0, 0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0, 0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5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0.4–0.6 (med)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0.4–0.6 (med)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-13.237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18.758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9.5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0.1, 0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0, 0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48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0.1–0.4 (low)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0.6–1.0 (high)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10.3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0.2, 0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0, 0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3137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C0C8E8-0CCF-A856-6493-E3E19B1DA3C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957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backend: GPT-4o, Repeat: 50 listings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Buyer: buyer value - sale price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Seller: sale price – seller cost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violations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an offer that is worse (for opponent) than ones previously rejected (by opponent)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an offer that is worse (for self) than ones previously rejected (by self) 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28B8-E41C-04FE-FD12-9BECDCE0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1B8E6-D25C-972F-AE70-0F87799E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25" y="197410"/>
            <a:ext cx="9316750" cy="1352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4585E-5594-11C7-4FB2-0119AC5D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8403"/>
            <a:ext cx="12192000" cy="1154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B583BD-8F74-3440-04CA-9EBEF6F1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0232"/>
            <a:ext cx="12192000" cy="1369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412D8-1D86-060C-E308-B37048706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17632"/>
            <a:ext cx="12192000" cy="12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304</Words>
  <Application>Microsoft Office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Consolas</vt:lpstr>
      <vt:lpstr>Times New Roman</vt:lpstr>
      <vt:lpstr>Office Theme</vt:lpstr>
      <vt:lpstr>PowerPoint Presentation</vt:lpstr>
      <vt:lpstr>Simulation</vt:lpstr>
      <vt:lpstr>Tools Agents Use to Interact</vt:lpstr>
      <vt:lpstr>Metrics Recorded in Simulation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Chuanhao</dc:creator>
  <cp:lastModifiedBy>Li, Chuanhao</cp:lastModifiedBy>
  <cp:revision>22</cp:revision>
  <dcterms:created xsi:type="dcterms:W3CDTF">2025-03-07T16:14:24Z</dcterms:created>
  <dcterms:modified xsi:type="dcterms:W3CDTF">2025-03-19T00:59:06Z</dcterms:modified>
</cp:coreProperties>
</file>