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05EE-11F1-40B2-8F54-5909260823A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B0D-39D8-48BF-88DA-6A1CEF0A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1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05EE-11F1-40B2-8F54-5909260823A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B0D-39D8-48BF-88DA-6A1CEF0A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05EE-11F1-40B2-8F54-5909260823A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B0D-39D8-48BF-88DA-6A1CEF0A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05EE-11F1-40B2-8F54-5909260823A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B0D-39D8-48BF-88DA-6A1CEF0A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1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05EE-11F1-40B2-8F54-5909260823A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B0D-39D8-48BF-88DA-6A1CEF0A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05EE-11F1-40B2-8F54-5909260823A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B0D-39D8-48BF-88DA-6A1CEF0A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05EE-11F1-40B2-8F54-5909260823A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B0D-39D8-48BF-88DA-6A1CEF0A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7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05EE-11F1-40B2-8F54-5909260823A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B0D-39D8-48BF-88DA-6A1CEF0A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05EE-11F1-40B2-8F54-5909260823A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B0D-39D8-48BF-88DA-6A1CEF0A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05EE-11F1-40B2-8F54-5909260823A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B0D-39D8-48BF-88DA-6A1CEF0A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05EE-11F1-40B2-8F54-5909260823A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B0D-39D8-48BF-88DA-6A1CEF0A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05EE-11F1-40B2-8F54-5909260823A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5B0D-39D8-48BF-88DA-6A1CEF0A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unded Rectangle 164"/>
          <p:cNvSpPr/>
          <p:nvPr/>
        </p:nvSpPr>
        <p:spPr>
          <a:xfrm>
            <a:off x="85726" y="3240240"/>
            <a:ext cx="11957342" cy="31796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85725" y="798605"/>
            <a:ext cx="11961495" cy="22792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10797537" y="2914145"/>
            <a:ext cx="0" cy="10735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949737" y="2578871"/>
            <a:ext cx="0" cy="3279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631604" y="2589798"/>
            <a:ext cx="0" cy="3279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9108050" y="2586155"/>
            <a:ext cx="0" cy="3279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0799198" y="2586155"/>
            <a:ext cx="0" cy="3279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861892" y="2589798"/>
            <a:ext cx="0" cy="3279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238896" y="2590132"/>
            <a:ext cx="0" cy="3279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242218" y="681492"/>
            <a:ext cx="0" cy="1743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798320" y="657141"/>
            <a:ext cx="3420401" cy="18316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2484844" y="2288648"/>
            <a:ext cx="13360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18039" y="724229"/>
            <a:ext cx="0" cy="14305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292976" y="444610"/>
            <a:ext cx="0" cy="14876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488971" y="1793018"/>
            <a:ext cx="13360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76056" y="444610"/>
            <a:ext cx="0" cy="1324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958066" y="1282479"/>
            <a:ext cx="13360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28686" y="1366299"/>
            <a:ext cx="0" cy="536713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rot="10800000">
            <a:off x="2602244" y="1054537"/>
            <a:ext cx="634117" cy="438983"/>
            <a:chOff x="3029798" y="2265783"/>
            <a:chExt cx="634117" cy="438983"/>
          </a:xfrm>
        </p:grpSpPr>
        <p:sp>
          <p:nvSpPr>
            <p:cNvPr id="90" name="Freeform 89"/>
            <p:cNvSpPr/>
            <p:nvPr/>
          </p:nvSpPr>
          <p:spPr>
            <a:xfrm>
              <a:off x="3029798" y="2265783"/>
              <a:ext cx="278295" cy="438983"/>
            </a:xfrm>
            <a:custGeom>
              <a:avLst/>
              <a:gdLst>
                <a:gd name="connsiteX0" fmla="*/ 278295 w 278295"/>
                <a:gd name="connsiteY0" fmla="*/ 0 h 182880"/>
                <a:gd name="connsiteX1" fmla="*/ 278295 w 278295"/>
                <a:gd name="connsiteY1" fmla="*/ 182880 h 182880"/>
                <a:gd name="connsiteX2" fmla="*/ 0 w 278295"/>
                <a:gd name="connsiteY2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295" h="182880">
                  <a:moveTo>
                    <a:pt x="278295" y="0"/>
                  </a:moveTo>
                  <a:lnTo>
                    <a:pt x="278295" y="182880"/>
                  </a:lnTo>
                  <a:lnTo>
                    <a:pt x="0" y="182880"/>
                  </a:lnTo>
                </a:path>
              </a:pathLst>
            </a:cu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90" idx="1"/>
            </p:cNvCxnSpPr>
            <p:nvPr/>
          </p:nvCxnSpPr>
          <p:spPr>
            <a:xfrm rot="10800000" flipH="1">
              <a:off x="3308093" y="2704766"/>
              <a:ext cx="35582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3459166" y="453223"/>
            <a:ext cx="0" cy="624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833755" y="728867"/>
            <a:ext cx="0" cy="5379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14551" y="462497"/>
            <a:ext cx="0" cy="624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80539" y="733507"/>
            <a:ext cx="0" cy="3279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013675" y="741458"/>
            <a:ext cx="0" cy="3279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835763" y="445272"/>
            <a:ext cx="0" cy="624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1"/>
          </p:cNvCxnSpPr>
          <p:nvPr/>
        </p:nvCxnSpPr>
        <p:spPr>
          <a:xfrm>
            <a:off x="9923224" y="1884459"/>
            <a:ext cx="35582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0789917" y="1963972"/>
            <a:ext cx="0" cy="46117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5673" y="445272"/>
            <a:ext cx="1215223" cy="2862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191587" y="445272"/>
            <a:ext cx="1215223" cy="2862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55658" y="2242267"/>
            <a:ext cx="914399" cy="4929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ROI Overlap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83632" y="2242266"/>
            <a:ext cx="1215223" cy="4929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ROI </a:t>
            </a:r>
            <a:r>
              <a:rPr lang="en-US" dirty="0" smtClean="0"/>
              <a:t>Separation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33172" y="954155"/>
            <a:ext cx="1355033" cy="2305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GetOverlapMap</a:t>
            </a:r>
            <a:endParaRPr lang="en-US" sz="1400" dirty="0"/>
          </a:p>
        </p:txBody>
      </p:sp>
      <p:sp>
        <p:nvSpPr>
          <p:cNvPr id="19" name="Freeform 18"/>
          <p:cNvSpPr/>
          <p:nvPr/>
        </p:nvSpPr>
        <p:spPr>
          <a:xfrm>
            <a:off x="9644929" y="1176793"/>
            <a:ext cx="278295" cy="707666"/>
          </a:xfrm>
          <a:custGeom>
            <a:avLst/>
            <a:gdLst>
              <a:gd name="connsiteX0" fmla="*/ 278295 w 278295"/>
              <a:gd name="connsiteY0" fmla="*/ 0 h 182880"/>
              <a:gd name="connsiteX1" fmla="*/ 278295 w 278295"/>
              <a:gd name="connsiteY1" fmla="*/ 182880 h 182880"/>
              <a:gd name="connsiteX2" fmla="*/ 0 w 278295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295" h="182880">
                <a:moveTo>
                  <a:pt x="278295" y="0"/>
                </a:moveTo>
                <a:lnTo>
                  <a:pt x="278295" y="182880"/>
                </a:lnTo>
                <a:lnTo>
                  <a:pt x="0" y="18288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0" idx="0"/>
          </p:cNvCxnSpPr>
          <p:nvPr/>
        </p:nvCxnSpPr>
        <p:spPr>
          <a:xfrm flipV="1">
            <a:off x="9112858" y="2067339"/>
            <a:ext cx="0" cy="1749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432024" y="1665796"/>
            <a:ext cx="1352052" cy="4214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GetOverlapCostFunction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0115217" y="1661819"/>
            <a:ext cx="1303512" cy="4214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GetSeperationCostFunction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39" idx="1"/>
          </p:cNvCxnSpPr>
          <p:nvPr/>
        </p:nvCxnSpPr>
        <p:spPr>
          <a:xfrm>
            <a:off x="6764911" y="1884459"/>
            <a:ext cx="35582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631604" y="1963972"/>
            <a:ext cx="0" cy="46117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497345" y="2242267"/>
            <a:ext cx="914399" cy="4929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25319" y="2242266"/>
            <a:ext cx="1215223" cy="4929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 smtClean="0"/>
              <a:t>Separation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74859" y="954155"/>
            <a:ext cx="1355033" cy="2305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GetOverlapMap</a:t>
            </a:r>
            <a:endParaRPr lang="en-US" sz="1400" dirty="0"/>
          </a:p>
        </p:txBody>
      </p:sp>
      <p:sp>
        <p:nvSpPr>
          <p:cNvPr id="39" name="Freeform 38"/>
          <p:cNvSpPr/>
          <p:nvPr/>
        </p:nvSpPr>
        <p:spPr>
          <a:xfrm>
            <a:off x="6486616" y="1176793"/>
            <a:ext cx="278295" cy="707666"/>
          </a:xfrm>
          <a:custGeom>
            <a:avLst/>
            <a:gdLst>
              <a:gd name="connsiteX0" fmla="*/ 278295 w 278295"/>
              <a:gd name="connsiteY0" fmla="*/ 0 h 182880"/>
              <a:gd name="connsiteX1" fmla="*/ 278295 w 278295"/>
              <a:gd name="connsiteY1" fmla="*/ 182880 h 182880"/>
              <a:gd name="connsiteX2" fmla="*/ 0 w 278295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295" h="182880">
                <a:moveTo>
                  <a:pt x="278295" y="0"/>
                </a:moveTo>
                <a:lnTo>
                  <a:pt x="278295" y="182880"/>
                </a:lnTo>
                <a:lnTo>
                  <a:pt x="0" y="18288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6" idx="0"/>
          </p:cNvCxnSpPr>
          <p:nvPr/>
        </p:nvCxnSpPr>
        <p:spPr>
          <a:xfrm flipV="1">
            <a:off x="5954545" y="2067339"/>
            <a:ext cx="0" cy="1749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273711" y="1665796"/>
            <a:ext cx="1352052" cy="4214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GetOverlapCostFunction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956904" y="1661819"/>
            <a:ext cx="1303512" cy="4214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GetSeperationCostFunction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030896" y="453223"/>
            <a:ext cx="780486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25980" y="731517"/>
            <a:ext cx="80656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664576" y="462497"/>
            <a:ext cx="0" cy="624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70036" y="733507"/>
            <a:ext cx="0" cy="5333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120898" y="954155"/>
            <a:ext cx="872340" cy="2305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TwoPoint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4254595" y="1190375"/>
            <a:ext cx="872340" cy="2305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TwoPoint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181747" y="828257"/>
            <a:ext cx="1003178" cy="2305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GetOriginalSize</a:t>
            </a:r>
            <a:endParaRPr lang="en-US" sz="1000" dirty="0"/>
          </a:p>
        </p:txBody>
      </p:sp>
      <p:sp>
        <p:nvSpPr>
          <p:cNvPr id="86" name="Down Arrow 85"/>
          <p:cNvSpPr/>
          <p:nvPr/>
        </p:nvSpPr>
        <p:spPr>
          <a:xfrm>
            <a:off x="2331720" y="121920"/>
            <a:ext cx="530219" cy="107044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2461784" y="1348735"/>
            <a:ext cx="1036466" cy="2305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2-Pt Error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>
          <a:xfrm>
            <a:off x="3336721" y="1677725"/>
            <a:ext cx="872340" cy="2305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Convolve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404693" y="2247566"/>
            <a:ext cx="914399" cy="4929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2pt Stats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721091" y="0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</a:rPr>
              <a:t>2pt or Revolved PCF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172479" y="1741748"/>
            <a:ext cx="872340" cy="2305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Overlay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1856806" y="2093843"/>
            <a:ext cx="872340" cy="2305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Convolve</a:t>
            </a:r>
            <a:endParaRPr lang="en-US" sz="1400" dirty="0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2511169" y="1932248"/>
            <a:ext cx="0" cy="1749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785019" y="2242266"/>
            <a:ext cx="914399" cy="4929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CLD  xyz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848288" y="1239077"/>
            <a:ext cx="872340" cy="6334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Lightning CLD</a:t>
            </a:r>
            <a:endParaRPr lang="en-US" sz="14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3861892" y="2914145"/>
            <a:ext cx="693730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2"/>
          <a:srcRect l="29138" t="22198" r="20866" b="34106"/>
          <a:stretch/>
        </p:blipFill>
        <p:spPr>
          <a:xfrm>
            <a:off x="1099600" y="2750154"/>
            <a:ext cx="304800" cy="327661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2"/>
          <a:srcRect l="29138" t="22198" r="20866" b="34106"/>
          <a:stretch/>
        </p:blipFill>
        <p:spPr>
          <a:xfrm>
            <a:off x="3719228" y="2750650"/>
            <a:ext cx="304800" cy="327661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 rotWithShape="1">
          <a:blip r:embed="rId2"/>
          <a:srcRect l="29138" t="22198" r="20866" b="34106"/>
          <a:stretch/>
        </p:blipFill>
        <p:spPr>
          <a:xfrm>
            <a:off x="5788057" y="2750153"/>
            <a:ext cx="304800" cy="327661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2"/>
          <a:srcRect l="29138" t="22198" r="20866" b="34106"/>
          <a:stretch/>
        </p:blipFill>
        <p:spPr>
          <a:xfrm>
            <a:off x="7488485" y="2750153"/>
            <a:ext cx="304800" cy="327661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2"/>
          <a:srcRect l="29138" t="22198" r="20866" b="34106"/>
          <a:stretch/>
        </p:blipFill>
        <p:spPr>
          <a:xfrm>
            <a:off x="8955650" y="2750153"/>
            <a:ext cx="304800" cy="327661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2"/>
          <a:srcRect l="29138" t="22198" r="20866" b="34106"/>
          <a:stretch/>
        </p:blipFill>
        <p:spPr>
          <a:xfrm>
            <a:off x="10659535" y="2735246"/>
            <a:ext cx="304800" cy="327661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9424153" y="3902928"/>
            <a:ext cx="2257425" cy="22574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Object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10375765" y="3987732"/>
            <a:ext cx="872340" cy="3882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Merge Cost</a:t>
            </a:r>
            <a:endParaRPr lang="en-US" sz="1400" dirty="0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472562" y="2735246"/>
            <a:ext cx="0" cy="7128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471075" y="3448050"/>
            <a:ext cx="59203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387587" y="3438525"/>
            <a:ext cx="0" cy="7128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577587" y="2740628"/>
            <a:ext cx="0" cy="7128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6" name="Picture 175"/>
          <p:cNvPicPr>
            <a:picLocks noChangeAspect="1"/>
          </p:cNvPicPr>
          <p:nvPr/>
        </p:nvPicPr>
        <p:blipFill rotWithShape="1">
          <a:blip r:embed="rId2"/>
          <a:srcRect l="29138" t="22198" r="20866" b="34106"/>
          <a:stretch/>
        </p:blipFill>
        <p:spPr>
          <a:xfrm>
            <a:off x="1343021" y="3270552"/>
            <a:ext cx="304800" cy="327661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 rotWithShape="1">
          <a:blip r:embed="rId2"/>
          <a:srcRect l="29138" t="22198" r="20866" b="34106"/>
          <a:stretch/>
        </p:blipFill>
        <p:spPr>
          <a:xfrm>
            <a:off x="3438211" y="3278907"/>
            <a:ext cx="304800" cy="327661"/>
          </a:xfrm>
          <a:prstGeom prst="rect">
            <a:avLst/>
          </a:prstGeom>
        </p:spPr>
      </p:pic>
      <p:sp>
        <p:nvSpPr>
          <p:cNvPr id="166" name="Rectangle 165"/>
          <p:cNvSpPr/>
          <p:nvPr/>
        </p:nvSpPr>
        <p:spPr>
          <a:xfrm>
            <a:off x="6579973" y="3900973"/>
            <a:ext cx="2257425" cy="22574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Swarm Refinement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6977573" y="3987732"/>
            <a:ext cx="872340" cy="3882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Cost</a:t>
            </a:r>
            <a:endParaRPr lang="en-US" sz="1400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4110343" y="2750150"/>
            <a:ext cx="0" cy="140117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683032" y="3908559"/>
            <a:ext cx="2257425" cy="22574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3861892" y="3987732"/>
            <a:ext cx="872340" cy="3882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Phase Fraction</a:t>
            </a:r>
            <a:endParaRPr lang="en-US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0394" y="3987732"/>
            <a:ext cx="872340" cy="3882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Visualize</a:t>
            </a:r>
            <a:endParaRPr lang="en-US" sz="1400" dirty="0"/>
          </a:p>
        </p:txBody>
      </p:sp>
      <p:sp>
        <p:nvSpPr>
          <p:cNvPr id="185" name="Rectangle 184"/>
          <p:cNvSpPr/>
          <p:nvPr/>
        </p:nvSpPr>
        <p:spPr>
          <a:xfrm>
            <a:off x="700394" y="4582684"/>
            <a:ext cx="872340" cy="3882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 Settings</a:t>
            </a:r>
            <a:endParaRPr lang="en-US" sz="1400" dirty="0"/>
          </a:p>
        </p:txBody>
      </p:sp>
      <p:sp>
        <p:nvSpPr>
          <p:cNvPr id="186" name="Rectangle 185"/>
          <p:cNvSpPr/>
          <p:nvPr/>
        </p:nvSpPr>
        <p:spPr>
          <a:xfrm>
            <a:off x="700394" y="5179644"/>
            <a:ext cx="872340" cy="3882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 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972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unded Rectangle 164"/>
          <p:cNvSpPr/>
          <p:nvPr/>
        </p:nvSpPr>
        <p:spPr>
          <a:xfrm>
            <a:off x="114300" y="525615"/>
            <a:ext cx="11957342" cy="31796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10826111" y="209045"/>
            <a:ext cx="0" cy="10735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9452727" y="1197828"/>
            <a:ext cx="2257425" cy="22574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Object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10404339" y="1282632"/>
            <a:ext cx="872340" cy="3882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Merge Cost</a:t>
            </a:r>
            <a:endParaRPr lang="en-US" sz="1400" dirty="0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501136" y="30146"/>
            <a:ext cx="0" cy="7128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499649" y="742950"/>
            <a:ext cx="59203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416161" y="733425"/>
            <a:ext cx="0" cy="7128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606161" y="35528"/>
            <a:ext cx="0" cy="7128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6" name="Picture 175"/>
          <p:cNvPicPr>
            <a:picLocks noChangeAspect="1"/>
          </p:cNvPicPr>
          <p:nvPr/>
        </p:nvPicPr>
        <p:blipFill rotWithShape="1">
          <a:blip r:embed="rId2"/>
          <a:srcRect l="29138" t="22198" r="20866" b="34106"/>
          <a:stretch/>
        </p:blipFill>
        <p:spPr>
          <a:xfrm>
            <a:off x="1371595" y="565452"/>
            <a:ext cx="304800" cy="327661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 rotWithShape="1">
          <a:blip r:embed="rId2"/>
          <a:srcRect l="29138" t="22198" r="20866" b="34106"/>
          <a:stretch/>
        </p:blipFill>
        <p:spPr>
          <a:xfrm>
            <a:off x="3466785" y="573807"/>
            <a:ext cx="304800" cy="327661"/>
          </a:xfrm>
          <a:prstGeom prst="rect">
            <a:avLst/>
          </a:prstGeom>
        </p:spPr>
      </p:pic>
      <p:sp>
        <p:nvSpPr>
          <p:cNvPr id="166" name="Rectangle 165"/>
          <p:cNvSpPr/>
          <p:nvPr/>
        </p:nvSpPr>
        <p:spPr>
          <a:xfrm>
            <a:off x="6608547" y="1195873"/>
            <a:ext cx="2257425" cy="22574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Swarm Refinement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7006147" y="1282632"/>
            <a:ext cx="872340" cy="3882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Cost</a:t>
            </a:r>
            <a:endParaRPr lang="en-US" sz="1400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4138917" y="45050"/>
            <a:ext cx="0" cy="140117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711606" y="1203459"/>
            <a:ext cx="2257425" cy="22574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3890466" y="1282632"/>
            <a:ext cx="872340" cy="3882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Phase Fraction</a:t>
            </a:r>
            <a:endParaRPr lang="en-US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28968" y="1282632"/>
            <a:ext cx="872340" cy="3882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Visualize</a:t>
            </a:r>
            <a:endParaRPr lang="en-US" sz="1400" dirty="0"/>
          </a:p>
        </p:txBody>
      </p:sp>
      <p:sp>
        <p:nvSpPr>
          <p:cNvPr id="185" name="Rectangle 184"/>
          <p:cNvSpPr/>
          <p:nvPr/>
        </p:nvSpPr>
        <p:spPr>
          <a:xfrm>
            <a:off x="728968" y="1877584"/>
            <a:ext cx="872340" cy="3882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 Settings</a:t>
            </a:r>
            <a:endParaRPr lang="en-US" sz="1400" dirty="0"/>
          </a:p>
        </p:txBody>
      </p:sp>
      <p:sp>
        <p:nvSpPr>
          <p:cNvPr id="186" name="Rectangle 185"/>
          <p:cNvSpPr/>
          <p:nvPr/>
        </p:nvSpPr>
        <p:spPr>
          <a:xfrm>
            <a:off x="728968" y="2474544"/>
            <a:ext cx="872340" cy="3882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 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857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15352</TotalTime>
  <Words>70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Ahmet ÇEÇEN</dc:creator>
  <cp:lastModifiedBy>Ahmet ÇEÇEN</cp:lastModifiedBy>
  <cp:revision>15</cp:revision>
  <dcterms:created xsi:type="dcterms:W3CDTF">2017-04-08T08:08:33Z</dcterms:created>
  <dcterms:modified xsi:type="dcterms:W3CDTF">2017-04-19T00:01:04Z</dcterms:modified>
</cp:coreProperties>
</file>