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2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3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746C-8A65-4BF2-9CDB-AD6991C08BC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15673-3918-4130-B40D-96E02C9C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10" y="1988808"/>
            <a:ext cx="2614141" cy="26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72" y="2108632"/>
            <a:ext cx="2329471" cy="2329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98" y="2970619"/>
            <a:ext cx="2189593" cy="21967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68" y="3396225"/>
            <a:ext cx="1865538" cy="18716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67" y="3788957"/>
            <a:ext cx="2768870" cy="27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4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10" y="1988808"/>
            <a:ext cx="2614141" cy="267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90" y="2165745"/>
            <a:ext cx="2329471" cy="2329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98" y="2970619"/>
            <a:ext cx="2189593" cy="21967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68" y="3396225"/>
            <a:ext cx="1865538" cy="18716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67" y="3788957"/>
            <a:ext cx="2768870" cy="27093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115707" y="1541924"/>
            <a:ext cx="5054138" cy="5054138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6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 rot="2700000">
            <a:off x="1407142" y="1840432"/>
            <a:ext cx="2729265" cy="2729265"/>
          </a:xfrm>
          <a:custGeom>
            <a:avLst/>
            <a:gdLst>
              <a:gd name="connsiteX0" fmla="*/ 0 w 2729265"/>
              <a:gd name="connsiteY0" fmla="*/ 1568063 h 2729265"/>
              <a:gd name="connsiteX1" fmla="*/ 349681 w 2729265"/>
              <a:gd name="connsiteY1" fmla="*/ 1218382 h 2729265"/>
              <a:gd name="connsiteX2" fmla="*/ 385545 w 2729265"/>
              <a:gd name="connsiteY2" fmla="*/ 1254247 h 2729265"/>
              <a:gd name="connsiteX3" fmla="*/ 971370 w 2729265"/>
              <a:gd name="connsiteY3" fmla="*/ 1254247 h 2729265"/>
              <a:gd name="connsiteX4" fmla="*/ 642593 w 2729265"/>
              <a:gd name="connsiteY4" fmla="*/ 925469 h 2729265"/>
              <a:gd name="connsiteX5" fmla="*/ 925471 w 2729265"/>
              <a:gd name="connsiteY5" fmla="*/ 642591 h 2729265"/>
              <a:gd name="connsiteX6" fmla="*/ 1254248 w 2729265"/>
              <a:gd name="connsiteY6" fmla="*/ 971368 h 2729265"/>
              <a:gd name="connsiteX7" fmla="*/ 1254248 w 2729265"/>
              <a:gd name="connsiteY7" fmla="*/ 385547 h 2729265"/>
              <a:gd name="connsiteX8" fmla="*/ 1218382 w 2729265"/>
              <a:gd name="connsiteY8" fmla="*/ 349681 h 2729265"/>
              <a:gd name="connsiteX9" fmla="*/ 1568062 w 2729265"/>
              <a:gd name="connsiteY9" fmla="*/ 0 h 2729265"/>
              <a:gd name="connsiteX10" fmla="*/ 2729265 w 2729265"/>
              <a:gd name="connsiteY10" fmla="*/ 1161203 h 2729265"/>
              <a:gd name="connsiteX11" fmla="*/ 2379584 w 2729265"/>
              <a:gd name="connsiteY11" fmla="*/ 1510883 h 2729265"/>
              <a:gd name="connsiteX12" fmla="*/ 1748771 w 2729265"/>
              <a:gd name="connsiteY12" fmla="*/ 880070 h 2729265"/>
              <a:gd name="connsiteX13" fmla="*/ 1748771 w 2729265"/>
              <a:gd name="connsiteY13" fmla="*/ 1465891 h 2729265"/>
              <a:gd name="connsiteX14" fmla="*/ 1751232 w 2729265"/>
              <a:gd name="connsiteY14" fmla="*/ 1468352 h 2729265"/>
              <a:gd name="connsiteX15" fmla="*/ 1748771 w 2729265"/>
              <a:gd name="connsiteY15" fmla="*/ 1470813 h 2729265"/>
              <a:gd name="connsiteX16" fmla="*/ 1748771 w 2729265"/>
              <a:gd name="connsiteY16" fmla="*/ 1470816 h 2729265"/>
              <a:gd name="connsiteX17" fmla="*/ 1748768 w 2729265"/>
              <a:gd name="connsiteY17" fmla="*/ 1470816 h 2729265"/>
              <a:gd name="connsiteX18" fmla="*/ 1468354 w 2729265"/>
              <a:gd name="connsiteY18" fmla="*/ 1751230 h 2729265"/>
              <a:gd name="connsiteX19" fmla="*/ 1465893 w 2729265"/>
              <a:gd name="connsiteY19" fmla="*/ 1748770 h 2729265"/>
              <a:gd name="connsiteX20" fmla="*/ 880068 w 2729265"/>
              <a:gd name="connsiteY20" fmla="*/ 1748770 h 2729265"/>
              <a:gd name="connsiteX21" fmla="*/ 1510883 w 2729265"/>
              <a:gd name="connsiteY21" fmla="*/ 2379584 h 2729265"/>
              <a:gd name="connsiteX22" fmla="*/ 1161202 w 2729265"/>
              <a:gd name="connsiteY22" fmla="*/ 2729265 h 272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29265" h="2729265">
                <a:moveTo>
                  <a:pt x="0" y="1568063"/>
                </a:moveTo>
                <a:lnTo>
                  <a:pt x="349681" y="1218382"/>
                </a:lnTo>
                <a:lnTo>
                  <a:pt x="385545" y="1254247"/>
                </a:lnTo>
                <a:lnTo>
                  <a:pt x="971370" y="1254247"/>
                </a:lnTo>
                <a:lnTo>
                  <a:pt x="642593" y="925469"/>
                </a:lnTo>
                <a:lnTo>
                  <a:pt x="925471" y="642591"/>
                </a:lnTo>
                <a:lnTo>
                  <a:pt x="1254248" y="971368"/>
                </a:lnTo>
                <a:lnTo>
                  <a:pt x="1254248" y="385547"/>
                </a:lnTo>
                <a:lnTo>
                  <a:pt x="1218382" y="349681"/>
                </a:lnTo>
                <a:lnTo>
                  <a:pt x="1568062" y="0"/>
                </a:lnTo>
                <a:lnTo>
                  <a:pt x="2729265" y="1161203"/>
                </a:lnTo>
                <a:lnTo>
                  <a:pt x="2379584" y="1510883"/>
                </a:lnTo>
                <a:lnTo>
                  <a:pt x="1748771" y="880070"/>
                </a:lnTo>
                <a:lnTo>
                  <a:pt x="1748771" y="1465891"/>
                </a:lnTo>
                <a:lnTo>
                  <a:pt x="1751232" y="1468352"/>
                </a:lnTo>
                <a:lnTo>
                  <a:pt x="1748771" y="1470813"/>
                </a:lnTo>
                <a:lnTo>
                  <a:pt x="1748771" y="1470816"/>
                </a:lnTo>
                <a:lnTo>
                  <a:pt x="1748768" y="1470816"/>
                </a:lnTo>
                <a:lnTo>
                  <a:pt x="1468354" y="1751230"/>
                </a:lnTo>
                <a:lnTo>
                  <a:pt x="1465893" y="1748770"/>
                </a:lnTo>
                <a:lnTo>
                  <a:pt x="880068" y="1748770"/>
                </a:lnTo>
                <a:lnTo>
                  <a:pt x="1510883" y="2379584"/>
                </a:lnTo>
                <a:lnTo>
                  <a:pt x="1161202" y="272926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078839" y="2386852"/>
            <a:ext cx="1245636" cy="1636424"/>
          </a:xfrm>
          <a:custGeom>
            <a:avLst/>
            <a:gdLst>
              <a:gd name="connsiteX0" fmla="*/ 622818 w 1245636"/>
              <a:gd name="connsiteY0" fmla="*/ 502397 h 1636424"/>
              <a:gd name="connsiteX1" fmla="*/ 447675 w 1245636"/>
              <a:gd name="connsiteY1" fmla="*/ 962577 h 1636424"/>
              <a:gd name="connsiteX2" fmla="*/ 797961 w 1245636"/>
              <a:gd name="connsiteY2" fmla="*/ 962577 h 1636424"/>
              <a:gd name="connsiteX3" fmla="*/ 622818 w 1245636"/>
              <a:gd name="connsiteY3" fmla="*/ 0 h 1636424"/>
              <a:gd name="connsiteX4" fmla="*/ 1245636 w 1245636"/>
              <a:gd name="connsiteY4" fmla="*/ 1636424 h 1636424"/>
              <a:gd name="connsiteX5" fmla="*/ 797961 w 1245636"/>
              <a:gd name="connsiteY5" fmla="*/ 1636424 h 1636424"/>
              <a:gd name="connsiteX6" fmla="*/ 797961 w 1245636"/>
              <a:gd name="connsiteY6" fmla="*/ 1356473 h 1636424"/>
              <a:gd name="connsiteX7" fmla="*/ 447675 w 1245636"/>
              <a:gd name="connsiteY7" fmla="*/ 1356473 h 1636424"/>
              <a:gd name="connsiteX8" fmla="*/ 447675 w 1245636"/>
              <a:gd name="connsiteY8" fmla="*/ 1636424 h 1636424"/>
              <a:gd name="connsiteX9" fmla="*/ 0 w 1245636"/>
              <a:gd name="connsiteY9" fmla="*/ 1636424 h 16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5636" h="1636424">
                <a:moveTo>
                  <a:pt x="622818" y="502397"/>
                </a:moveTo>
                <a:lnTo>
                  <a:pt x="447675" y="962577"/>
                </a:lnTo>
                <a:lnTo>
                  <a:pt x="797961" y="962577"/>
                </a:lnTo>
                <a:close/>
                <a:moveTo>
                  <a:pt x="622818" y="0"/>
                </a:moveTo>
                <a:lnTo>
                  <a:pt x="1245636" y="1636424"/>
                </a:lnTo>
                <a:lnTo>
                  <a:pt x="797961" y="1636424"/>
                </a:lnTo>
                <a:lnTo>
                  <a:pt x="797961" y="1356473"/>
                </a:lnTo>
                <a:lnTo>
                  <a:pt x="447675" y="1356473"/>
                </a:lnTo>
                <a:lnTo>
                  <a:pt x="447675" y="1636424"/>
                </a:lnTo>
                <a:lnTo>
                  <a:pt x="0" y="1636424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118561" y="2386852"/>
            <a:ext cx="1539410" cy="1636424"/>
          </a:xfrm>
          <a:custGeom>
            <a:avLst/>
            <a:gdLst>
              <a:gd name="connsiteX0" fmla="*/ 0 w 1539410"/>
              <a:gd name="connsiteY0" fmla="*/ 0 h 1636424"/>
              <a:gd name="connsiteX1" fmla="*/ 1539410 w 1539410"/>
              <a:gd name="connsiteY1" fmla="*/ 0 h 1636424"/>
              <a:gd name="connsiteX2" fmla="*/ 1539410 w 1539410"/>
              <a:gd name="connsiteY2" fmla="*/ 413498 h 1636424"/>
              <a:gd name="connsiteX3" fmla="*/ 1256838 w 1539410"/>
              <a:gd name="connsiteY3" fmla="*/ 413498 h 1636424"/>
              <a:gd name="connsiteX4" fmla="*/ 1256838 w 1539410"/>
              <a:gd name="connsiteY4" fmla="*/ 1636424 h 1636424"/>
              <a:gd name="connsiteX5" fmla="*/ 769705 w 1539410"/>
              <a:gd name="connsiteY5" fmla="*/ 1636424 h 1636424"/>
              <a:gd name="connsiteX6" fmla="*/ 769705 w 1539410"/>
              <a:gd name="connsiteY6" fmla="*/ 413498 h 1636424"/>
              <a:gd name="connsiteX7" fmla="*/ 413498 w 1539410"/>
              <a:gd name="connsiteY7" fmla="*/ 413498 h 16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9410" h="1636424">
                <a:moveTo>
                  <a:pt x="0" y="0"/>
                </a:moveTo>
                <a:lnTo>
                  <a:pt x="1539410" y="0"/>
                </a:lnTo>
                <a:lnTo>
                  <a:pt x="1539410" y="413498"/>
                </a:lnTo>
                <a:lnTo>
                  <a:pt x="1256838" y="413498"/>
                </a:lnTo>
                <a:lnTo>
                  <a:pt x="1256838" y="1636424"/>
                </a:lnTo>
                <a:lnTo>
                  <a:pt x="769705" y="1636424"/>
                </a:lnTo>
                <a:lnTo>
                  <a:pt x="769705" y="413498"/>
                </a:lnTo>
                <a:lnTo>
                  <a:pt x="413498" y="413498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27491" y="1757249"/>
            <a:ext cx="3509872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0" dirty="0" smtClean="0">
                <a:latin typeface="Adobe Garamond Pro Bold" panose="02020702060506020403" pitchFamily="18" charset="0"/>
              </a:rPr>
              <a:t>Kit</a:t>
            </a:r>
            <a:endParaRPr lang="en-US" sz="195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1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14" y="-1390843"/>
            <a:ext cx="9061186" cy="9061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24971" r="14734" b="42194"/>
          <a:stretch/>
        </p:blipFill>
        <p:spPr>
          <a:xfrm>
            <a:off x="1844543" y="2285999"/>
            <a:ext cx="8384728" cy="17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8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6314" y="-1390843"/>
            <a:ext cx="9061186" cy="9061186"/>
            <a:chOff x="1506314" y="-1390843"/>
            <a:chExt cx="9061186" cy="90611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314" y="-1390843"/>
              <a:ext cx="9061186" cy="90611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t="24971" r="14734" b="42194"/>
            <a:stretch/>
          </p:blipFill>
          <p:spPr>
            <a:xfrm>
              <a:off x="1844543" y="2285999"/>
              <a:ext cx="8384728" cy="1707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2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14" y="-1390843"/>
            <a:ext cx="9061186" cy="9061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24971" r="14734" b="42194"/>
          <a:stretch/>
        </p:blipFill>
        <p:spPr>
          <a:xfrm>
            <a:off x="1844542" y="3898899"/>
            <a:ext cx="8384728" cy="1707503"/>
          </a:xfrm>
          <a:prstGeom prst="rect">
            <a:avLst/>
          </a:prstGeom>
        </p:spPr>
      </p:pic>
      <p:pic>
        <p:nvPicPr>
          <p:cNvPr id="1026" name="Picture 2" descr="https://matin.gatech.edu/app/site/groups/1020/uploads/MINED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94" y="211341"/>
            <a:ext cx="2663825" cy="31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6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867951"/>
            <a:ext cx="3124200" cy="31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14" y="-1390843"/>
            <a:ext cx="9061186" cy="9061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24971" r="14734" b="42194"/>
          <a:stretch/>
        </p:blipFill>
        <p:spPr>
          <a:xfrm>
            <a:off x="1844542" y="3898899"/>
            <a:ext cx="8384728" cy="1707503"/>
          </a:xfrm>
          <a:prstGeom prst="rect">
            <a:avLst/>
          </a:prstGeom>
        </p:spPr>
      </p:pic>
      <p:pic>
        <p:nvPicPr>
          <p:cNvPr id="1026" name="Picture 2" descr="https://matin.gatech.edu/app/site/groups/1020/uploads/MINED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94" y="211341"/>
            <a:ext cx="2663825" cy="31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77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Garamond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Ahmet ÇEÇEN</dc:creator>
  <cp:lastModifiedBy>Ahmet ÇEÇEN</cp:lastModifiedBy>
  <cp:revision>10</cp:revision>
  <dcterms:created xsi:type="dcterms:W3CDTF">2017-04-25T03:20:03Z</dcterms:created>
  <dcterms:modified xsi:type="dcterms:W3CDTF">2017-08-24T03:01:09Z</dcterms:modified>
</cp:coreProperties>
</file>