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37" d="100"/>
          <a:sy n="137" d="100"/>
        </p:scale>
        <p:origin x="9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21ab6bc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21ab6bc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21ab6bc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21ab6bc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1ab6bc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1ab6bc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1ab6bcb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1ab6bcb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21ab6bcb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21ab6bcb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ab6bcb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21ab6bcb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21ab6bcb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21ab6bcb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21ab6bcb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21ab6bcb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>
            <a:spLocks noGrp="1"/>
          </p:cNvSpPr>
          <p:nvPr>
            <p:ph type="pic" idx="3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>
            <a:spLocks noGrp="1"/>
          </p:cNvSpPr>
          <p:nvPr>
            <p:ph type="pic" idx="4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sz="34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 1">
  <p:cSld name="TITLE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/>
              <a:t>1st Slide - Team Intro</a:t>
            </a:r>
            <a:endParaRPr sz="370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Title: Title of the Solution/PS Name + Track name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Team Name: Name of the Team 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Team Members: List of Team Members with their Roles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College/University: Name of the Institution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</a:rPr>
              <a:t>Date: Date of Submission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2nd slide: Executive Summary:</a:t>
            </a:r>
            <a:endParaRPr sz="3700"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brief overview of the problem, proposed solution, and key findings or recommendations.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Include main objectives, approach, and expected impact.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3rd Slide. Technical Approach:</a:t>
            </a:r>
            <a:endParaRPr sz="3700"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Methodology: Describe the approach or methodology used to solve the problem.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Tools and Technologies: List and explain the tools, platforms, and technologies used.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Algorithm/Logic: Provide a detailed explanation of the algorithms or logic implemented.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Code Snippets: Include relevant code snippets or pseudocode to illustrate key parts of the solution.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Setup and Configuration: Describe how to setup and configure the solution.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Deployment: Explain the deployment process, including any necessary environments or platforms.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Testing: Outline the testing approach, including test cases and results.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4th Slide. Results and Analysis:</a:t>
            </a:r>
            <a:endParaRPr sz="3700"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Use charts, graphs, or tables to illustrate findings.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Analyze the effectiveness and efficiency of the solution.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5th Slide. Challenges and Limitations:</a:t>
            </a:r>
            <a:endParaRPr sz="1900"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Discuss any challenges encountered during the solution development.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Highlight any limitations or constraints of the solution.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6. Recommendations and Future Work:</a:t>
            </a:r>
            <a:endParaRPr sz="3700"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Identify potential areas for further research or development.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7. Appendices:</a:t>
            </a:r>
            <a:endParaRPr sz="3700"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Include any supplementary material such as detailed data, additional charts, or extended explanations.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Macintosh PowerPoint</Application>
  <PresentationFormat>On-screen Show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Roboto</vt:lpstr>
      <vt:lpstr>Arial</vt:lpstr>
      <vt:lpstr>Simple Light</vt:lpstr>
      <vt:lpstr>PowerPoint Presentation</vt:lpstr>
      <vt:lpstr>1st Slide - Team Intro</vt:lpstr>
      <vt:lpstr>2nd slide: Executive Summary:</vt:lpstr>
      <vt:lpstr>3rd Slide. Technical Approach:</vt:lpstr>
      <vt:lpstr>4th Slide. Results and Analysis:</vt:lpstr>
      <vt:lpstr>5th Slide. Challenges and Limitations:</vt:lpstr>
      <vt:lpstr>6. Recommendations and Future Work:</vt:lpstr>
      <vt:lpstr>7. Appendices: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Ansh Grover</cp:lastModifiedBy>
  <cp:revision>1</cp:revision>
  <dcterms:modified xsi:type="dcterms:W3CDTF">2024-08-18T16:11:35Z</dcterms:modified>
</cp:coreProperties>
</file>