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6B296-45AF-4696-E54D-98DBAA750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4FDFDF-68AF-248A-2CE3-A9FD254492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9" indent="0" algn="ctr">
              <a:buNone/>
              <a:defRPr sz="2000"/>
            </a:lvl2pPr>
            <a:lvl3pPr marL="914418" indent="0" algn="ctr">
              <a:buNone/>
              <a:defRPr sz="1800"/>
            </a:lvl3pPr>
            <a:lvl4pPr marL="1371627" indent="0" algn="ctr">
              <a:buNone/>
              <a:defRPr sz="1600"/>
            </a:lvl4pPr>
            <a:lvl5pPr marL="1828837" indent="0" algn="ctr">
              <a:buNone/>
              <a:defRPr sz="1600"/>
            </a:lvl5pPr>
            <a:lvl6pPr marL="2286046" indent="0" algn="ctr">
              <a:buNone/>
              <a:defRPr sz="1600"/>
            </a:lvl6pPr>
            <a:lvl7pPr marL="2743255" indent="0" algn="ctr">
              <a:buNone/>
              <a:defRPr sz="1600"/>
            </a:lvl7pPr>
            <a:lvl8pPr marL="3200464" indent="0" algn="ctr">
              <a:buNone/>
              <a:defRPr sz="1600"/>
            </a:lvl8pPr>
            <a:lvl9pPr marL="365767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874FE-C716-2C7D-EF52-99943C936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AF19-CE2D-40A5-A94D-CC7605C6A5CE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95ACA-DE22-BB70-6AE6-46028DD06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73F1D-EAA1-AAC3-AF27-C2F357ECC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07DD-4CAC-4704-8D18-503F7FC82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334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0D1BF-15F3-BA1A-075C-64A114210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6FAD84-5A52-1260-6EFD-A33D73496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57865-96F7-D1B7-DB94-DB740FC9A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AF19-CE2D-40A5-A94D-CC7605C6A5CE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BB9E4-2881-E8AF-9CF3-C9DDC283F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A49FB-BCA4-6DA4-7815-C3723483C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07DD-4CAC-4704-8D18-503F7FC82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05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D1489A-0495-C1E3-E956-5AFBD69F87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CD86DF-F18E-AF6A-F205-D27099C5C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AE589-185B-075A-D5D5-D03B115C4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AF19-CE2D-40A5-A94D-CC7605C6A5CE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41017-9F33-C797-D400-94073E52C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DAAD-908C-508A-047F-E9965EA65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07DD-4CAC-4704-8D18-503F7FC82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5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F4DC6-93B4-9E25-141C-AC677E5D2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90866-4932-8950-9FA2-E2AC0DBD6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22B88-4B9D-C1A9-5AB1-149526D72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AF19-CE2D-40A5-A94D-CC7605C6A5CE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EEE18-B0B3-012B-5D3A-A1EA1594C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11CC4-1970-34A6-A3A6-0BDAAAEA7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07DD-4CAC-4704-8D18-503F7FC82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635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8E7D3-C887-891E-5EF1-DC6BF4A7B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86D78-8409-AC5B-E2A5-975BA4E10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9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18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27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37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46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55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64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73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564E0-3E27-720C-2D39-E2686F1DE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AF19-CE2D-40A5-A94D-CC7605C6A5CE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8287B-D9AE-670A-501C-68BFC2BAC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0BEEE-F5C7-3313-7546-8D5959FCF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07DD-4CAC-4704-8D18-503F7FC82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03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27C86-4DAB-0DE8-B6DA-B46AD0C82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4CD03-6F09-22E4-D14C-8A85C88D88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7BE9A6-B844-EA94-5F62-DBC5CE8F5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A07E2-FB5F-A0E1-AFE5-FF4FF27BD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AF19-CE2D-40A5-A94D-CC7605C6A5CE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5BC55A-CF38-AE30-92D0-2718B7BEE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67211-220E-0D4B-FB8B-1692C4FD9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07DD-4CAC-4704-8D18-503F7FC82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12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C9EC3-7F59-51B0-A50C-43F0A1E23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F15C8-D834-A851-4F1D-3D118283C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C0482-4F9B-9500-DB02-A86C0DB9F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027062-8DDC-DE4D-07AD-B2552DF6EC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C09D7A-1538-5460-E48D-37376BA07E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2F90DB-CCF4-E5EE-E319-9AA0ADA29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AF19-CE2D-40A5-A94D-CC7605C6A5CE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A84B2E-63CC-C86C-27A4-9C9C39D22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16E981-E866-27DC-F322-55E7A554A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07DD-4CAC-4704-8D18-503F7FC82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57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3527-8C1C-A61B-17DB-20C51C3AB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3A3795-6345-963D-2F13-AA024F93C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AF19-CE2D-40A5-A94D-CC7605C6A5CE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93F563-14BD-2D61-C35E-1E13E9531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22376B-FB6A-7E13-016C-98F5A8870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07DD-4CAC-4704-8D18-503F7FC82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7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D4ADB6-ED11-33CF-12AE-6525BAC38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AF19-CE2D-40A5-A94D-CC7605C6A5CE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0018D5-2687-2292-12A2-6B79506A7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B3485-008C-71FC-FFE7-37BF4E563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07DD-4CAC-4704-8D18-503F7FC82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45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E1E6-4C5D-B991-1723-15A73EB8F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9164D-181C-7106-561E-8B6E6C1FD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191F0-AD28-2D95-6855-388D0899D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9" indent="0">
              <a:buNone/>
              <a:defRPr sz="1400"/>
            </a:lvl2pPr>
            <a:lvl3pPr marL="914418" indent="0">
              <a:buNone/>
              <a:defRPr sz="1200"/>
            </a:lvl3pPr>
            <a:lvl4pPr marL="1371627" indent="0">
              <a:buNone/>
              <a:defRPr sz="1000"/>
            </a:lvl4pPr>
            <a:lvl5pPr marL="1828837" indent="0">
              <a:buNone/>
              <a:defRPr sz="1000"/>
            </a:lvl5pPr>
            <a:lvl6pPr marL="2286046" indent="0">
              <a:buNone/>
              <a:defRPr sz="1000"/>
            </a:lvl6pPr>
            <a:lvl7pPr marL="2743255" indent="0">
              <a:buNone/>
              <a:defRPr sz="1000"/>
            </a:lvl7pPr>
            <a:lvl8pPr marL="3200464" indent="0">
              <a:buNone/>
              <a:defRPr sz="1000"/>
            </a:lvl8pPr>
            <a:lvl9pPr marL="365767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8360B-84AE-CDA2-67BE-CD358B52A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AF19-CE2D-40A5-A94D-CC7605C6A5CE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607BB-CEE9-A37E-6CA5-43BCAB6D1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D8352-7194-4DA3-98A7-25E6D7F5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07DD-4CAC-4704-8D18-503F7FC82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53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A3FB9-C11F-7960-C7D1-FFE6AF3D7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91B14F-E5ED-5E33-53FE-5A3BDC14D1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9" indent="0">
              <a:buNone/>
              <a:defRPr sz="2800"/>
            </a:lvl2pPr>
            <a:lvl3pPr marL="914418" indent="0">
              <a:buNone/>
              <a:defRPr sz="2400"/>
            </a:lvl3pPr>
            <a:lvl4pPr marL="1371627" indent="0">
              <a:buNone/>
              <a:defRPr sz="2000"/>
            </a:lvl4pPr>
            <a:lvl5pPr marL="1828837" indent="0">
              <a:buNone/>
              <a:defRPr sz="2000"/>
            </a:lvl5pPr>
            <a:lvl6pPr marL="2286046" indent="0">
              <a:buNone/>
              <a:defRPr sz="2000"/>
            </a:lvl6pPr>
            <a:lvl7pPr marL="2743255" indent="0">
              <a:buNone/>
              <a:defRPr sz="2000"/>
            </a:lvl7pPr>
            <a:lvl8pPr marL="3200464" indent="0">
              <a:buNone/>
              <a:defRPr sz="2000"/>
            </a:lvl8pPr>
            <a:lvl9pPr marL="3657673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8A1FB3-0081-5B1D-D0C2-2BFFE4714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9" indent="0">
              <a:buNone/>
              <a:defRPr sz="1400"/>
            </a:lvl2pPr>
            <a:lvl3pPr marL="914418" indent="0">
              <a:buNone/>
              <a:defRPr sz="1200"/>
            </a:lvl3pPr>
            <a:lvl4pPr marL="1371627" indent="0">
              <a:buNone/>
              <a:defRPr sz="1000"/>
            </a:lvl4pPr>
            <a:lvl5pPr marL="1828837" indent="0">
              <a:buNone/>
              <a:defRPr sz="1000"/>
            </a:lvl5pPr>
            <a:lvl6pPr marL="2286046" indent="0">
              <a:buNone/>
              <a:defRPr sz="1000"/>
            </a:lvl6pPr>
            <a:lvl7pPr marL="2743255" indent="0">
              <a:buNone/>
              <a:defRPr sz="1000"/>
            </a:lvl7pPr>
            <a:lvl8pPr marL="3200464" indent="0">
              <a:buNone/>
              <a:defRPr sz="1000"/>
            </a:lvl8pPr>
            <a:lvl9pPr marL="365767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56598-21D8-CED5-F8B0-F7F112D3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FAF19-CE2D-40A5-A94D-CC7605C6A5CE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EF2DF-C0F6-952C-64D0-2B5FC744F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AA539-109B-481E-8902-D3E30A009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07DD-4CAC-4704-8D18-503F7FC82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689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9990FF-F801-93C0-1B90-B13BE1221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0E0DF-8A8E-534D-3AE8-52EA37458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8F691-AEFC-403C-5EA6-3CD6E9CC5D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3FAF19-CE2D-40A5-A94D-CC7605C6A5CE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24518-2061-4E49-A1C8-26389ECF2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1190E-0485-2C02-6C05-91A861A7C7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3407DD-4CAC-4704-8D18-503F7FC826F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D90E58-2806-5354-8A4A-F8A2D5F65BA7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711825" y="63500"/>
            <a:ext cx="79692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136661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1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4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3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32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41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50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78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8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6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5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4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73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57C34052-EB64-06E5-A454-FD5046F67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59262"/>
            <a:ext cx="12192000" cy="593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331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Bui Van Hai (DMVN)</dc:creator>
  <cp:lastModifiedBy>Bui Van Hai (DMVN)</cp:lastModifiedBy>
  <cp:revision>1</cp:revision>
  <dcterms:created xsi:type="dcterms:W3CDTF">2025-09-12T02:18:11Z</dcterms:created>
  <dcterms:modified xsi:type="dcterms:W3CDTF">2025-09-12T02:19:47Z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ed1414a-99f2-46f9-bbe5-740af8d1b502_Enabled">
    <vt:lpwstr>true</vt:lpwstr>
  </property>
  <property fmtid="{D5CDD505-2E9C-101B-9397-08002B2CF9AE}" pid="3" name="MSIP_Label_7ed1414a-99f2-46f9-bbe5-740af8d1b502_SetDate">
    <vt:lpwstr>2025-09-12T02:19:32Z</vt:lpwstr>
  </property>
  <property fmtid="{D5CDD505-2E9C-101B-9397-08002B2CF9AE}" pid="4" name="MSIP_Label_7ed1414a-99f2-46f9-bbe5-740af8d1b502_Method">
    <vt:lpwstr>Standard</vt:lpwstr>
  </property>
  <property fmtid="{D5CDD505-2E9C-101B-9397-08002B2CF9AE}" pid="5" name="MSIP_Label_7ed1414a-99f2-46f9-bbe5-740af8d1b502_Name">
    <vt:lpwstr>G_MIP_Confidential_Standard</vt:lpwstr>
  </property>
  <property fmtid="{D5CDD505-2E9C-101B-9397-08002B2CF9AE}" pid="6" name="MSIP_Label_7ed1414a-99f2-46f9-bbe5-740af8d1b502_SiteId">
    <vt:lpwstr>69405920-b673-4f7c-8845-e124e9d08af2</vt:lpwstr>
  </property>
  <property fmtid="{D5CDD505-2E9C-101B-9397-08002B2CF9AE}" pid="7" name="MSIP_Label_7ed1414a-99f2-46f9-bbe5-740af8d1b502_ActionId">
    <vt:lpwstr>824187ed-32e5-41de-8c30-9a543fe7ba2f</vt:lpwstr>
  </property>
  <property fmtid="{D5CDD505-2E9C-101B-9397-08002B2CF9AE}" pid="8" name="MSIP_Label_7ed1414a-99f2-46f9-bbe5-740af8d1b502_ContentBits">
    <vt:lpwstr>1</vt:lpwstr>
  </property>
  <property fmtid="{D5CDD505-2E9C-101B-9397-08002B2CF9AE}" pid="9" name="ClassificationContentMarkingHeaderLocations">
    <vt:lpwstr>Office Theme:8</vt:lpwstr>
  </property>
  <property fmtid="{D5CDD505-2E9C-101B-9397-08002B2CF9AE}" pid="10" name="ClassificationContentMarkingHeaderText">
    <vt:lpwstr>CONFIDENTIAL</vt:lpwstr>
  </property>
</Properties>
</file>