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36250-7DB8-4C8C-E1C7-14BECB4142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DD6E4-1DC4-03CD-BFDF-EE1569A9F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D7D4F-4E3C-BA31-61AB-3DF7B0B20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C603-864C-42F1-B9E4-0614B50D627D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D8901-52E1-F9AA-38FF-2CB63D88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B98A3-E294-BE1E-D799-CC537892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A441-1C8C-4645-A505-8B374C3CD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9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61879-CF90-0F7D-7207-230D67C6E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14E77-86ED-B2B0-1C17-AD43C04AD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7B1CB-B455-5091-C421-22131FCC4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C603-864C-42F1-B9E4-0614B50D627D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575C9-8710-A367-5A69-AFF26351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79033-4720-7D16-3C9B-4F01490C3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A441-1C8C-4645-A505-8B374C3CD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40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DF7F9F-D944-DEC6-4DB2-2812617363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FF060-8D97-BC2A-221E-CF6E73FD9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78364-4A38-26C3-A973-0C02B8BC9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C603-864C-42F1-B9E4-0614B50D627D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5CE84-10B2-F05D-FC14-A8BC27814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85A15-DFEE-1B0B-2292-1C1AFE201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A441-1C8C-4645-A505-8B374C3CD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03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6383-E715-74F3-5878-E5237325E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A4CB-0AB3-02E0-9C4C-B7A491374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1E2BA-61C6-E6B2-C6FA-68E39599F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C603-864C-42F1-B9E4-0614B50D627D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1E219-ECA6-397A-FBC1-D55992667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4386A-7939-DF15-3734-763C7EB95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A441-1C8C-4645-A505-8B374C3CD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71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6AB7D-6BCA-11BC-605D-F96A3B97C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84486-A293-A398-4DEC-519B416C4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EE198-0D53-F473-CA84-418EEE9A5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C603-864C-42F1-B9E4-0614B50D627D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83C74-A42D-C5C1-68AF-930E27AD7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EEBEC-674C-86BD-EF8D-5A627ADF5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A441-1C8C-4645-A505-8B374C3CD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7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BF1C-D81F-86E2-7F2F-5434D2D8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7B346-0E49-BF9B-E3DA-671696C96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09851-55CB-FB20-2E0A-B5DE192E2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ACE7F-EFE8-5081-FD92-EFE823AA5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C603-864C-42F1-B9E4-0614B50D627D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715D1-8D98-44A2-2953-039B91CBF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C6B9C-8699-EC69-6701-68421A21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A441-1C8C-4645-A505-8B374C3CD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59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E5C0-8FE1-2434-2D8B-BB76AD3E0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9FDBA-78FE-FC5C-64E0-DFAF86591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8DD1C-BECB-F3AD-C4B4-DD889D5551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EBF0BB-E63E-EDD0-4CED-8B3DE3CB4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DEDAD-9E36-8EBB-E745-4A106D1A8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328A9E-62D7-8190-8BB2-CB7E49E4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C603-864C-42F1-B9E4-0614B50D627D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D40CA9-5782-B096-1041-4DD8AE3C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EDF4F7-2A57-F716-89FD-06962CF6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A441-1C8C-4645-A505-8B374C3CD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8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D9960-7F1E-61E3-2B7C-9400B3B8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6D9708-0019-DEDC-17F4-2502159AA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C603-864C-42F1-B9E4-0614B50D627D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72B68-AE8A-E1EE-7196-B9CE15A0F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0CCE0-7F52-5DC7-A58A-67E1CB73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A441-1C8C-4645-A505-8B374C3CD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2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627FB5-1D16-0283-DD53-A2750AEB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C603-864C-42F1-B9E4-0614B50D627D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B501AF-DAA9-660F-3E55-1B444B5F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6A630-CCBC-B96E-CD3A-44633D66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A441-1C8C-4645-A505-8B374C3CD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2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162FE-4FB0-58AE-67D6-E2D2A6516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1D4AB-44F9-43F5-0E79-67B8651F6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36AC85-57FE-80FF-4EF8-7B8C5A8A3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66419-1914-EE34-47F5-97882F38B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C603-864C-42F1-B9E4-0614B50D627D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90B4F-D434-5B5B-4A97-FFB89A54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9C035-0CE3-06AA-9CF4-0AA9DCF3E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A441-1C8C-4645-A505-8B374C3CD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1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872D-F099-2403-66F6-D4AD42676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450B2B-312B-4418-BBB2-D30CD0E681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1DF7C-D382-AD32-FD5B-8FAC04568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E4E9A-4412-F2A2-BF0E-B2F93F54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8C603-864C-42F1-B9E4-0614B50D627D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D231E-3860-5F17-27F9-DE320A50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DBB1C-FB49-B2F0-63C9-D3744E087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4A441-1C8C-4645-A505-8B374C3CD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1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11BDE-BDFC-D57B-D10B-CC2B9E53A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BC34B-D44B-A3B0-409B-F6FE78AA0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FFDA4-EEEA-83D9-1B4F-C162283BF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48C603-864C-42F1-B9E4-0614B50D627D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F594A-FE7D-A982-50B4-C96CCCFA7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8E799-DFD3-18CC-4F2B-550BC269EB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74A441-1C8C-4645-A505-8B374C3CDF0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7DCFF-DC35-2921-D3B9-440D2927F91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11825" y="63500"/>
            <a:ext cx="7969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758345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7DAE24-D9B5-1514-8E40-33E3378DE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160" y="0"/>
            <a:ext cx="96156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37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Bui Van Hai (DMVN)</dc:creator>
  <cp:lastModifiedBy>Bui Van Hai (DMVN)</cp:lastModifiedBy>
  <cp:revision>1</cp:revision>
  <dcterms:created xsi:type="dcterms:W3CDTF">2025-10-10T01:53:53Z</dcterms:created>
  <dcterms:modified xsi:type="dcterms:W3CDTF">2025-10-10T01:54:29Z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ed1414a-99f2-46f9-bbe5-740af8d1b502_Enabled">
    <vt:lpwstr>true</vt:lpwstr>
  </property>
  <property fmtid="{D5CDD505-2E9C-101B-9397-08002B2CF9AE}" pid="3" name="MSIP_Label_7ed1414a-99f2-46f9-bbe5-740af8d1b502_SetDate">
    <vt:lpwstr>2025-10-10T01:54:06Z</vt:lpwstr>
  </property>
  <property fmtid="{D5CDD505-2E9C-101B-9397-08002B2CF9AE}" pid="4" name="MSIP_Label_7ed1414a-99f2-46f9-bbe5-740af8d1b502_Method">
    <vt:lpwstr>Standard</vt:lpwstr>
  </property>
  <property fmtid="{D5CDD505-2E9C-101B-9397-08002B2CF9AE}" pid="5" name="MSIP_Label_7ed1414a-99f2-46f9-bbe5-740af8d1b502_Name">
    <vt:lpwstr>G_MIP_Confidential_Standard</vt:lpwstr>
  </property>
  <property fmtid="{D5CDD505-2E9C-101B-9397-08002B2CF9AE}" pid="6" name="MSIP_Label_7ed1414a-99f2-46f9-bbe5-740af8d1b502_SiteId">
    <vt:lpwstr>69405920-b673-4f7c-8845-e124e9d08af2</vt:lpwstr>
  </property>
  <property fmtid="{D5CDD505-2E9C-101B-9397-08002B2CF9AE}" pid="7" name="MSIP_Label_7ed1414a-99f2-46f9-bbe5-740af8d1b502_ActionId">
    <vt:lpwstr>17075044-fa1f-4a24-8390-752bff6b82a0</vt:lpwstr>
  </property>
  <property fmtid="{D5CDD505-2E9C-101B-9397-08002B2CF9AE}" pid="8" name="MSIP_Label_7ed1414a-99f2-46f9-bbe5-740af8d1b502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CONFIDENTIAL</vt:lpwstr>
  </property>
</Properties>
</file>