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Adapter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FF575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3112516"/>
            <a:ext cx="6097692" cy="460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599">
                <a:solidFill>
                  <a:srgbClr val="000000"/>
                </a:solidFill>
                <a:latin typeface="Be Vietnam"/>
              </a:rPr>
              <a:t>converts the interface of a class into another expected interface.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Adapter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77976" y="-225744"/>
            <a:ext cx="10786697" cy="53692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08438" y="5487287"/>
            <a:ext cx="11379562" cy="4799713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10708721" y="2458878"/>
            <a:ext cx="1889498" cy="3028409"/>
          </a:xfrm>
          <a:prstGeom prst="line">
            <a:avLst/>
          </a:prstGeom>
          <a:ln cap="flat" w="38100">
            <a:solidFill>
              <a:srgbClr val="FF5757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58891" y="7887144"/>
            <a:ext cx="5974263" cy="248746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1891790"/>
            <a:ext cx="16230600" cy="6503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3480" y="-1020353"/>
            <a:ext cx="7574892" cy="3401815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06896" y="2986661"/>
            <a:ext cx="7065120" cy="5304941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4329046" y="6631600"/>
            <a:ext cx="3548260" cy="3548260"/>
          </a:xfrm>
          <a:prstGeom prst="rect">
            <a:avLst/>
          </a:prstGeom>
        </p:spPr>
      </p:pic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01625" y="2986661"/>
            <a:ext cx="7065120" cy="5304941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98816" y="8666901"/>
            <a:ext cx="15290369" cy="930727"/>
            <a:chOff x="0" y="0"/>
            <a:chExt cx="20387158" cy="1240969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84992" y="241617"/>
              <a:ext cx="20002166" cy="999352"/>
              <a:chOff x="0" y="0"/>
              <a:chExt cx="16403906" cy="81957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>
                <a:off x="31750" y="31750"/>
                <a:ext cx="16340406" cy="756075"/>
              </a:xfrm>
              <a:custGeom>
                <a:avLst/>
                <a:gdLst/>
                <a:ahLst/>
                <a:cxnLst/>
                <a:rect r="r" b="b" t="t" l="l"/>
                <a:pathLst>
                  <a:path h="756075" w="16340406">
                    <a:moveTo>
                      <a:pt x="16247695" y="756075"/>
                    </a:moveTo>
                    <a:lnTo>
                      <a:pt x="92710" y="756075"/>
                    </a:lnTo>
                    <a:cubicBezTo>
                      <a:pt x="41910" y="756075"/>
                      <a:pt x="0" y="714165"/>
                      <a:pt x="0" y="6633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095"/>
                    </a:lnTo>
                    <a:cubicBezTo>
                      <a:pt x="16340406" y="714165"/>
                      <a:pt x="16298497" y="756075"/>
                      <a:pt x="16247697" y="75607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>
                <a:off x="0" y="0"/>
                <a:ext cx="16403906" cy="819575"/>
              </a:xfrm>
              <a:custGeom>
                <a:avLst/>
                <a:gdLst/>
                <a:ahLst/>
                <a:cxnLst/>
                <a:rect r="r" b="b" t="t" l="l"/>
                <a:pathLst>
                  <a:path h="819575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115"/>
                    </a:lnTo>
                    <a:cubicBezTo>
                      <a:pt x="16344216" y="730675"/>
                      <a:pt x="16315006" y="759885"/>
                      <a:pt x="16279445" y="759885"/>
                    </a:cubicBezTo>
                    <a:lnTo>
                      <a:pt x="124460" y="759885"/>
                    </a:lnTo>
                    <a:cubicBezTo>
                      <a:pt x="88900" y="759885"/>
                      <a:pt x="59690" y="730675"/>
                      <a:pt x="59690" y="6951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115"/>
                    </a:lnTo>
                    <a:cubicBezTo>
                      <a:pt x="0" y="763695"/>
                      <a:pt x="55880" y="819575"/>
                      <a:pt x="124460" y="819575"/>
                    </a:cubicBezTo>
                    <a:lnTo>
                      <a:pt x="16279447" y="819575"/>
                    </a:lnTo>
                    <a:cubicBezTo>
                      <a:pt x="16348025" y="819575"/>
                      <a:pt x="16403906" y="763695"/>
                      <a:pt x="16403906" y="695115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0002166" cy="1000410"/>
              <a:chOff x="0" y="0"/>
              <a:chExt cx="16403906" cy="8204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>
                <a:off x="31750" y="31750"/>
                <a:ext cx="16340406" cy="756943"/>
              </a:xfrm>
              <a:custGeom>
                <a:avLst/>
                <a:gdLst/>
                <a:ahLst/>
                <a:cxnLst/>
                <a:rect r="r" b="b" t="t" l="l"/>
                <a:pathLst>
                  <a:path h="756943" w="16340406">
                    <a:moveTo>
                      <a:pt x="16247695" y="756943"/>
                    </a:moveTo>
                    <a:lnTo>
                      <a:pt x="92710" y="756943"/>
                    </a:lnTo>
                    <a:cubicBezTo>
                      <a:pt x="41910" y="756943"/>
                      <a:pt x="0" y="715033"/>
                      <a:pt x="0" y="66423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963"/>
                    </a:lnTo>
                    <a:cubicBezTo>
                      <a:pt x="16340406" y="715033"/>
                      <a:pt x="16298497" y="756943"/>
                      <a:pt x="16247697" y="75694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>
                <a:off x="0" y="0"/>
                <a:ext cx="16403906" cy="820443"/>
              </a:xfrm>
              <a:custGeom>
                <a:avLst/>
                <a:gdLst/>
                <a:ahLst/>
                <a:cxnLst/>
                <a:rect r="r" b="b" t="t" l="l"/>
                <a:pathLst>
                  <a:path h="820443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983"/>
                    </a:lnTo>
                    <a:cubicBezTo>
                      <a:pt x="16344216" y="731543"/>
                      <a:pt x="16315006" y="760753"/>
                      <a:pt x="16279445" y="760753"/>
                    </a:cubicBezTo>
                    <a:lnTo>
                      <a:pt x="124460" y="760753"/>
                    </a:lnTo>
                    <a:cubicBezTo>
                      <a:pt x="88900" y="760753"/>
                      <a:pt x="59690" y="731543"/>
                      <a:pt x="59690" y="69598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983"/>
                    </a:lnTo>
                    <a:cubicBezTo>
                      <a:pt x="0" y="764563"/>
                      <a:pt x="55880" y="820443"/>
                      <a:pt x="124460" y="820443"/>
                    </a:cubicBezTo>
                    <a:lnTo>
                      <a:pt x="16279447" y="820443"/>
                    </a:lnTo>
                    <a:cubicBezTo>
                      <a:pt x="16348025" y="820443"/>
                      <a:pt x="16403906" y="764563"/>
                      <a:pt x="16403906" y="695983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5148491" y="1273702"/>
            <a:ext cx="11718254" cy="1411507"/>
            <a:chOff x="0" y="0"/>
            <a:chExt cx="15624339" cy="188201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2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53">
                  <a:solidFill>
                    <a:srgbClr val="000000"/>
                  </a:solidFill>
                  <a:latin typeface="Be Vietnam Bold"/>
                </a:rPr>
                <a:t>The difference between 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06896" y="1301451"/>
            <a:ext cx="3475102" cy="1317718"/>
            <a:chOff x="0" y="0"/>
            <a:chExt cx="4633469" cy="175695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633469" cy="1756957"/>
              <a:chOff x="0" y="0"/>
              <a:chExt cx="3910292" cy="1482736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>
                <a:off x="31750" y="31750"/>
                <a:ext cx="3846792" cy="1419237"/>
              </a:xfrm>
              <a:custGeom>
                <a:avLst/>
                <a:gdLst/>
                <a:ahLst/>
                <a:cxnLst/>
                <a:rect r="r" b="b" t="t" l="l"/>
                <a:pathLst>
                  <a:path h="1419237" w="3846792">
                    <a:moveTo>
                      <a:pt x="3754082" y="1419236"/>
                    </a:moveTo>
                    <a:lnTo>
                      <a:pt x="92710" y="1419236"/>
                    </a:lnTo>
                    <a:cubicBezTo>
                      <a:pt x="41910" y="1419236"/>
                      <a:pt x="0" y="1377326"/>
                      <a:pt x="0" y="132652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1" y="41910"/>
                      <a:pt x="3845521" y="92710"/>
                    </a:cubicBezTo>
                    <a:lnTo>
                      <a:pt x="3845521" y="1325257"/>
                    </a:lnTo>
                    <a:cubicBezTo>
                      <a:pt x="3846792" y="1377326"/>
                      <a:pt x="3804882" y="1419237"/>
                      <a:pt x="3754082" y="141923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>
                <a:off x="0" y="0"/>
                <a:ext cx="3910292" cy="1482737"/>
              </a:xfrm>
              <a:custGeom>
                <a:avLst/>
                <a:gdLst/>
                <a:ahLst/>
                <a:cxnLst/>
                <a:rect r="r" b="b" t="t" l="l"/>
                <a:pathLst>
                  <a:path h="1482737" w="3910292">
                    <a:moveTo>
                      <a:pt x="3785832" y="59690"/>
                    </a:moveTo>
                    <a:cubicBezTo>
                      <a:pt x="3821392" y="59690"/>
                      <a:pt x="3850601" y="88900"/>
                      <a:pt x="3850601" y="124460"/>
                    </a:cubicBezTo>
                    <a:lnTo>
                      <a:pt x="3850601" y="1358277"/>
                    </a:lnTo>
                    <a:cubicBezTo>
                      <a:pt x="3850601" y="1393837"/>
                      <a:pt x="3821392" y="1423047"/>
                      <a:pt x="3785832" y="1423047"/>
                    </a:cubicBezTo>
                    <a:lnTo>
                      <a:pt x="124460" y="1423047"/>
                    </a:lnTo>
                    <a:cubicBezTo>
                      <a:pt x="88900" y="1423047"/>
                      <a:pt x="59690" y="1393837"/>
                      <a:pt x="59690" y="135827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358277"/>
                    </a:lnTo>
                    <a:cubicBezTo>
                      <a:pt x="0" y="1426857"/>
                      <a:pt x="55880" y="1482737"/>
                      <a:pt x="124460" y="1482737"/>
                    </a:cubicBezTo>
                    <a:lnTo>
                      <a:pt x="3785832" y="1482737"/>
                    </a:lnTo>
                    <a:cubicBezTo>
                      <a:pt x="3854412" y="1482737"/>
                      <a:pt x="3910292" y="1426857"/>
                      <a:pt x="3910292" y="135827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654264" y="482366"/>
              <a:ext cx="3308025" cy="698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spc="48">
                  <a:solidFill>
                    <a:srgbClr val="000000"/>
                  </a:solidFill>
                  <a:latin typeface="Be Vietnam Bold"/>
                </a:rPr>
                <a:t>Comparison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769752" y="4907068"/>
            <a:ext cx="4024492" cy="1461744"/>
            <a:chOff x="0" y="0"/>
            <a:chExt cx="5365989" cy="1948992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9525"/>
              <a:ext cx="5365989" cy="113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Be Vietnam"/>
                </a:rPr>
                <a:t>Decorator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1225092"/>
              <a:ext cx="536598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Pattern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321939" y="4907068"/>
            <a:ext cx="4024492" cy="1461744"/>
            <a:chOff x="0" y="0"/>
            <a:chExt cx="5365989" cy="1948992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9525"/>
              <a:ext cx="5365989" cy="1139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>
                  <a:solidFill>
                    <a:srgbClr val="000000"/>
                  </a:solidFill>
                  <a:latin typeface="Be Vietnam"/>
                </a:rPr>
                <a:t>Adapter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1225092"/>
              <a:ext cx="5365989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Pattern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826897" y="5055896"/>
            <a:ext cx="634206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Be Vietnam Bold"/>
              </a:rPr>
              <a:t>vs.</a:t>
            </a:r>
          </a:p>
        </p:txBody>
      </p:sp>
      <p:pic>
        <p:nvPicPr>
          <p:cNvPr name="Picture 45" id="4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73589" y="1660172"/>
            <a:ext cx="659173" cy="65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