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e Vietnam" charset="1" panose="00000500000000000000"/>
      <p:regular r:id="rId10"/>
    </p:embeddedFont>
    <p:embeddedFont>
      <p:font typeface="Be Vietnam Bold" charset="1" panose="00000900000000000000"/>
      <p:regular r:id="rId11"/>
    </p:embeddedFont>
    <p:embeddedFont>
      <p:font typeface="Be Vietnam Italics" charset="1" panose="00000500000000000000"/>
      <p:regular r:id="rId12"/>
    </p:embeddedFont>
    <p:embeddedFont>
      <p:font typeface="Be Vietnam Bold Italics" charset="1" panose="00000900000000000000"/>
      <p:regular r:id="rId13"/>
    </p:embeddedFont>
    <p:embeddedFont>
      <p:font typeface="Space Mono" charset="1" panose="02000509040000020004"/>
      <p:regular r:id="rId14"/>
    </p:embeddedFont>
    <p:embeddedFont>
      <p:font typeface="Space Mono Bold" charset="1" panose="02000809030000020004"/>
      <p:regular r:id="rId15"/>
    </p:embeddedFont>
    <p:embeddedFont>
      <p:font typeface="Space Mono Italics" charset="1" panose="02000509090000090004"/>
      <p:regular r:id="rId16"/>
    </p:embeddedFont>
    <p:embeddedFont>
      <p:font typeface="Space Mono Bold Italics" charset="1" panose="020008090400000900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4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2915041" y="1616010"/>
            <a:ext cx="3951704" cy="1200762"/>
            <a:chOff x="0" y="0"/>
            <a:chExt cx="4321090" cy="1313003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31750" y="31750"/>
              <a:ext cx="4257590" cy="1249503"/>
            </a:xfrm>
            <a:custGeom>
              <a:avLst/>
              <a:gdLst/>
              <a:ahLst/>
              <a:cxnLst/>
              <a:rect r="r" b="b" t="t" l="l"/>
              <a:pathLst>
                <a:path h="1249503" w="4257590">
                  <a:moveTo>
                    <a:pt x="4164880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163610" y="0"/>
                  </a:lnTo>
                  <a:cubicBezTo>
                    <a:pt x="4214410" y="0"/>
                    <a:pt x="4256320" y="41910"/>
                    <a:pt x="4256320" y="92710"/>
                  </a:cubicBezTo>
                  <a:lnTo>
                    <a:pt x="4256320" y="1155523"/>
                  </a:lnTo>
                  <a:cubicBezTo>
                    <a:pt x="4257590" y="1207593"/>
                    <a:pt x="4215680" y="1249503"/>
                    <a:pt x="4164880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>
              <a:off x="0" y="0"/>
              <a:ext cx="4321091" cy="1313003"/>
            </a:xfrm>
            <a:custGeom>
              <a:avLst/>
              <a:gdLst/>
              <a:ahLst/>
              <a:cxnLst/>
              <a:rect r="r" b="b" t="t" l="l"/>
              <a:pathLst>
                <a:path h="1313003" w="4321091">
                  <a:moveTo>
                    <a:pt x="4196630" y="59690"/>
                  </a:moveTo>
                  <a:cubicBezTo>
                    <a:pt x="4232190" y="59690"/>
                    <a:pt x="4261400" y="88900"/>
                    <a:pt x="4261400" y="124460"/>
                  </a:cubicBezTo>
                  <a:lnTo>
                    <a:pt x="4261400" y="1188543"/>
                  </a:lnTo>
                  <a:cubicBezTo>
                    <a:pt x="4261400" y="1224103"/>
                    <a:pt x="4232190" y="1253313"/>
                    <a:pt x="4196630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196630" y="59690"/>
                  </a:lnTo>
                  <a:moveTo>
                    <a:pt x="41966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4196630" y="1313003"/>
                  </a:lnTo>
                  <a:cubicBezTo>
                    <a:pt x="4265210" y="1313003"/>
                    <a:pt x="4321091" y="1257123"/>
                    <a:pt x="4321091" y="1188543"/>
                  </a:cubicBezTo>
                  <a:lnTo>
                    <a:pt x="4321091" y="124460"/>
                  </a:lnTo>
                  <a:cubicBezTo>
                    <a:pt x="4321091" y="55880"/>
                    <a:pt x="4265210" y="0"/>
                    <a:pt x="41966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-2283375" y="-1951210"/>
            <a:ext cx="5959819" cy="5959819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-5081" y="-3810"/>
              <a:ext cx="6357621" cy="6353810"/>
            </a:xfrm>
            <a:custGeom>
              <a:avLst/>
              <a:gdLst/>
              <a:ahLst/>
              <a:cxnLst/>
              <a:rect r="r" b="b" t="t" l="l"/>
              <a:pathLst>
                <a:path h="6353810" w="6357621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>
              <a:off x="41910" y="40640"/>
              <a:ext cx="6263640" cy="6263640"/>
            </a:xfrm>
            <a:custGeom>
              <a:avLst/>
              <a:gdLst/>
              <a:ahLst/>
              <a:cxnLst/>
              <a:rect r="r" b="b" t="t" l="l"/>
              <a:pathLst>
                <a:path h="6263640" w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1306896" y="3196946"/>
            <a:ext cx="15674207" cy="5460169"/>
            <a:chOff x="0" y="0"/>
            <a:chExt cx="20898943" cy="7280226"/>
          </a:xfrm>
        </p:grpSpPr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3" id="13"/>
              <p:cNvSpPr/>
              <p:nvPr/>
            </p:nvSpPr>
            <p:spPr>
              <a:xfrm flipH="false" flipV="false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5" id="15"/>
            <p:cNvGrpSpPr>
              <a:grpSpLocks noChangeAspect="true"/>
            </p:cNvGrpSpPr>
            <p:nvPr/>
          </p:nvGrpSpPr>
          <p:grpSpPr>
            <a:xfrm rot="0"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8" id="18"/>
              <p:cNvSpPr/>
              <p:nvPr/>
            </p:nvSpPr>
            <p:spPr>
              <a:xfrm flipH="false" flipV="false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 flipH="false" flipV="false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20" id="20"/>
          <p:cNvGrpSpPr/>
          <p:nvPr/>
        </p:nvGrpSpPr>
        <p:grpSpPr>
          <a:xfrm rot="0">
            <a:off x="1306896" y="1643759"/>
            <a:ext cx="11066699" cy="1173012"/>
            <a:chOff x="0" y="0"/>
            <a:chExt cx="12452590" cy="1319910"/>
          </a:xfrm>
        </p:grpSpPr>
        <p:sp>
          <p:nvSpPr>
            <p:cNvPr name="Freeform 21" id="21"/>
            <p:cNvSpPr/>
            <p:nvPr/>
          </p:nvSpPr>
          <p:spPr>
            <a:xfrm flipH="false" flipV="false">
              <a:off x="31750" y="31750"/>
              <a:ext cx="12389090" cy="1256410"/>
            </a:xfrm>
            <a:custGeom>
              <a:avLst/>
              <a:gdLst/>
              <a:ahLst/>
              <a:cxnLst/>
              <a:rect r="r" b="b" t="t" l="l"/>
              <a:pathLst>
                <a:path h="1256410" w="12389090">
                  <a:moveTo>
                    <a:pt x="12296380" y="1256409"/>
                  </a:moveTo>
                  <a:lnTo>
                    <a:pt x="92710" y="1256409"/>
                  </a:lnTo>
                  <a:cubicBezTo>
                    <a:pt x="41910" y="1256409"/>
                    <a:pt x="0" y="1214500"/>
                    <a:pt x="0" y="116369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295110" y="0"/>
                  </a:lnTo>
                  <a:cubicBezTo>
                    <a:pt x="12345910" y="0"/>
                    <a:pt x="12387821" y="41910"/>
                    <a:pt x="12387821" y="92710"/>
                  </a:cubicBezTo>
                  <a:lnTo>
                    <a:pt x="12387821" y="1162430"/>
                  </a:lnTo>
                  <a:cubicBezTo>
                    <a:pt x="12389090" y="1214500"/>
                    <a:pt x="12347180" y="1256410"/>
                    <a:pt x="12296380" y="125641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>
              <a:off x="0" y="0"/>
              <a:ext cx="12452590" cy="1319910"/>
            </a:xfrm>
            <a:custGeom>
              <a:avLst/>
              <a:gdLst/>
              <a:ahLst/>
              <a:cxnLst/>
              <a:rect r="r" b="b" t="t" l="l"/>
              <a:pathLst>
                <a:path h="1319910" w="12452590">
                  <a:moveTo>
                    <a:pt x="12328130" y="59690"/>
                  </a:moveTo>
                  <a:cubicBezTo>
                    <a:pt x="12363690" y="59690"/>
                    <a:pt x="12392900" y="88900"/>
                    <a:pt x="12392900" y="124460"/>
                  </a:cubicBezTo>
                  <a:lnTo>
                    <a:pt x="12392900" y="1195450"/>
                  </a:lnTo>
                  <a:cubicBezTo>
                    <a:pt x="12392900" y="1231010"/>
                    <a:pt x="12363690" y="1260220"/>
                    <a:pt x="12328130" y="1260220"/>
                  </a:cubicBezTo>
                  <a:lnTo>
                    <a:pt x="124460" y="1260220"/>
                  </a:lnTo>
                  <a:cubicBezTo>
                    <a:pt x="88900" y="1260220"/>
                    <a:pt x="59690" y="1231010"/>
                    <a:pt x="59690" y="119545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328130" y="59690"/>
                  </a:lnTo>
                  <a:moveTo>
                    <a:pt x="123281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95450"/>
                  </a:lnTo>
                  <a:cubicBezTo>
                    <a:pt x="0" y="1264030"/>
                    <a:pt x="55880" y="1319910"/>
                    <a:pt x="124460" y="1319910"/>
                  </a:cubicBezTo>
                  <a:lnTo>
                    <a:pt x="12328130" y="1319910"/>
                  </a:lnTo>
                  <a:cubicBezTo>
                    <a:pt x="12396710" y="1319910"/>
                    <a:pt x="12452590" y="1264030"/>
                    <a:pt x="12452590" y="1195450"/>
                  </a:cubicBezTo>
                  <a:lnTo>
                    <a:pt x="12452590" y="124460"/>
                  </a:lnTo>
                  <a:cubicBezTo>
                    <a:pt x="12452590" y="55880"/>
                    <a:pt x="12396710" y="0"/>
                    <a:pt x="123281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3696752" y="7086663"/>
            <a:ext cx="4114800" cy="4114800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8C52FF"/>
            </a:solidFill>
          </p:spPr>
        </p:sp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836296" y="1873490"/>
            <a:ext cx="709004" cy="685800"/>
          </a:xfrm>
          <a:prstGeom prst="rect">
            <a:avLst/>
          </a:prstGeom>
        </p:spPr>
      </p:pic>
      <p:grpSp>
        <p:nvGrpSpPr>
          <p:cNvPr name="Group 26" id="26"/>
          <p:cNvGrpSpPr/>
          <p:nvPr/>
        </p:nvGrpSpPr>
        <p:grpSpPr>
          <a:xfrm rot="0">
            <a:off x="1886305" y="4471541"/>
            <a:ext cx="14052533" cy="3156847"/>
            <a:chOff x="0" y="0"/>
            <a:chExt cx="18736711" cy="4209129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266700"/>
              <a:ext cx="18736711" cy="26593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4400"/>
                </a:lnSpc>
              </a:pPr>
              <a:r>
                <a:rPr lang="en-US" sz="14400">
                  <a:solidFill>
                    <a:srgbClr val="000000"/>
                  </a:solidFill>
                  <a:latin typeface="Space Mono Bold"/>
                </a:rPr>
                <a:t>Composite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3092587"/>
              <a:ext cx="13354103" cy="1116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>
                  <a:solidFill>
                    <a:srgbClr val="000000"/>
                  </a:solidFill>
                  <a:latin typeface="Be Vietnam"/>
                </a:rPr>
                <a:t>Truong Dang Minh Khue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886305" y="1778240"/>
            <a:ext cx="7765317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00"/>
              </a:lnSpc>
            </a:pPr>
            <a:r>
              <a:rPr lang="en-US" sz="4500" spc="67">
                <a:solidFill>
                  <a:srgbClr val="000000"/>
                </a:solidFill>
                <a:latin typeface="Be Vietnam"/>
              </a:rPr>
              <a:t>Design Pattern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345707" y="1921115"/>
            <a:ext cx="206332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44">
                <a:solidFill>
                  <a:srgbClr val="000000"/>
                </a:solidFill>
                <a:latin typeface="Be Vietnam"/>
              </a:rPr>
              <a:t>Search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6742070" y="5443919"/>
            <a:ext cx="5110820" cy="511082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-5081" y="-3810"/>
              <a:ext cx="6357621" cy="6353810"/>
            </a:xfrm>
            <a:custGeom>
              <a:avLst/>
              <a:gdLst/>
              <a:ahLst/>
              <a:cxnLst/>
              <a:rect r="r" b="b" t="t" l="l"/>
              <a:pathLst>
                <a:path h="6353810" w="6357621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>
              <a:off x="41910" y="40640"/>
              <a:ext cx="6263640" cy="6263640"/>
            </a:xfrm>
            <a:custGeom>
              <a:avLst/>
              <a:gdLst/>
              <a:ahLst/>
              <a:cxnLst/>
              <a:rect r="r" b="b" t="t" l="l"/>
              <a:pathLst>
                <a:path h="6263640" w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8C52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9632064" y="1629538"/>
            <a:ext cx="7627236" cy="7628762"/>
            <a:chOff x="0" y="0"/>
            <a:chExt cx="6348730" cy="6350000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12700" y="524510"/>
              <a:ext cx="6324600" cy="5814060"/>
            </a:xfrm>
            <a:custGeom>
              <a:avLst/>
              <a:gdLst/>
              <a:ahLst/>
              <a:cxnLst/>
              <a:rect r="r" b="b" t="t" l="l"/>
              <a:pathLst>
                <a:path h="5814060" w="6324600">
                  <a:moveTo>
                    <a:pt x="5095240" y="0"/>
                  </a:moveTo>
                  <a:lnTo>
                    <a:pt x="5412740" y="0"/>
                  </a:lnTo>
                  <a:moveTo>
                    <a:pt x="5412740" y="0"/>
                  </a:moveTo>
                  <a:lnTo>
                    <a:pt x="6324600" y="0"/>
                  </a:lnTo>
                  <a:lnTo>
                    <a:pt x="6324600" y="5441950"/>
                  </a:lnTo>
                  <a:cubicBezTo>
                    <a:pt x="6324600" y="5599430"/>
                    <a:pt x="6225540" y="5735320"/>
                    <a:pt x="6087110" y="5788660"/>
                  </a:cubicBezTo>
                  <a:lnTo>
                    <a:pt x="6087110" y="5814060"/>
                  </a:lnTo>
                  <a:lnTo>
                    <a:pt x="372110" y="5814060"/>
                  </a:lnTo>
                  <a:cubicBezTo>
                    <a:pt x="167640" y="5812790"/>
                    <a:pt x="0" y="5645150"/>
                    <a:pt x="0" y="5440680"/>
                  </a:cubicBezTo>
                  <a:lnTo>
                    <a:pt x="0" y="0"/>
                  </a:lnTo>
                  <a:lnTo>
                    <a:pt x="509524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8" id="8"/>
            <p:cNvSpPr/>
            <p:nvPr/>
          </p:nvSpPr>
          <p:spPr>
            <a:xfrm flipH="false" flipV="false">
              <a:off x="12700" y="12700"/>
              <a:ext cx="6324600" cy="698500"/>
            </a:xfrm>
            <a:custGeom>
              <a:avLst/>
              <a:gdLst/>
              <a:ahLst/>
              <a:cxnLst/>
              <a:rect r="r" b="b" t="t" l="l"/>
              <a:pathLst>
                <a:path h="698500" w="6324600">
                  <a:moveTo>
                    <a:pt x="6324600" y="372110"/>
                  </a:moveTo>
                  <a:lnTo>
                    <a:pt x="6324600" y="698500"/>
                  </a:lnTo>
                  <a:lnTo>
                    <a:pt x="5259070" y="698500"/>
                  </a:lnTo>
                  <a:moveTo>
                    <a:pt x="5259070" y="698500"/>
                  </a:moveTo>
                  <a:lnTo>
                    <a:pt x="0" y="698500"/>
                  </a:lnTo>
                  <a:lnTo>
                    <a:pt x="0" y="369570"/>
                  </a:lnTo>
                  <a:cubicBezTo>
                    <a:pt x="0" y="165100"/>
                    <a:pt x="165100" y="0"/>
                    <a:pt x="369570" y="0"/>
                  </a:cubicBezTo>
                  <a:lnTo>
                    <a:pt x="5952490" y="0"/>
                  </a:lnTo>
                  <a:cubicBezTo>
                    <a:pt x="6158230" y="0"/>
                    <a:pt x="6324600" y="166370"/>
                    <a:pt x="6324600" y="372110"/>
                  </a:cubicBezTo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>
              <a:off x="4870450" y="236220"/>
              <a:ext cx="1106170" cy="279400"/>
            </a:xfrm>
            <a:custGeom>
              <a:avLst/>
              <a:gdLst/>
              <a:ahLst/>
              <a:cxnLst/>
              <a:rect r="r" b="b" t="t" l="l"/>
              <a:pathLst>
                <a:path h="279400" w="1106170"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>
              <a:off x="0" y="0"/>
              <a:ext cx="63487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48730">
                  <a:moveTo>
                    <a:pt x="384810" y="6350000"/>
                  </a:moveTo>
                  <a:cubicBezTo>
                    <a:pt x="172720" y="6350000"/>
                    <a:pt x="0" y="6177280"/>
                    <a:pt x="0" y="5963920"/>
                  </a:cubicBezTo>
                  <a:lnTo>
                    <a:pt x="0" y="384810"/>
                  </a:lnTo>
                  <a:cubicBezTo>
                    <a:pt x="0" y="172720"/>
                    <a:pt x="172720" y="0"/>
                    <a:pt x="384810" y="0"/>
                  </a:cubicBezTo>
                  <a:lnTo>
                    <a:pt x="5965190" y="0"/>
                  </a:lnTo>
                  <a:cubicBezTo>
                    <a:pt x="6068060" y="0"/>
                    <a:pt x="6164580" y="40640"/>
                    <a:pt x="6236970" y="113030"/>
                  </a:cubicBezTo>
                  <a:cubicBezTo>
                    <a:pt x="6309360" y="185420"/>
                    <a:pt x="6348730" y="281940"/>
                    <a:pt x="6347460" y="384810"/>
                  </a:cubicBezTo>
                  <a:lnTo>
                    <a:pt x="6347460" y="5963920"/>
                  </a:lnTo>
                  <a:cubicBezTo>
                    <a:pt x="6347460" y="6122670"/>
                    <a:pt x="6248400" y="6266180"/>
                    <a:pt x="6102350" y="6323330"/>
                  </a:cubicBezTo>
                  <a:cubicBezTo>
                    <a:pt x="6056630" y="6341109"/>
                    <a:pt x="6012180" y="6350000"/>
                    <a:pt x="5962650" y="6350000"/>
                  </a:cubicBezTo>
                  <a:lnTo>
                    <a:pt x="384810" y="6350000"/>
                  </a:lnTo>
                  <a:lnTo>
                    <a:pt x="384810" y="6350000"/>
                  </a:lnTo>
                  <a:close/>
                  <a:moveTo>
                    <a:pt x="25400" y="5963920"/>
                  </a:moveTo>
                  <a:cubicBezTo>
                    <a:pt x="25400" y="6162040"/>
                    <a:pt x="186690" y="6323330"/>
                    <a:pt x="384810" y="6323330"/>
                  </a:cubicBezTo>
                  <a:lnTo>
                    <a:pt x="5963920" y="6323330"/>
                  </a:lnTo>
                  <a:cubicBezTo>
                    <a:pt x="6010910" y="6323330"/>
                    <a:pt x="6052820" y="6315710"/>
                    <a:pt x="6093460" y="6299200"/>
                  </a:cubicBezTo>
                  <a:cubicBezTo>
                    <a:pt x="6229350" y="6247130"/>
                    <a:pt x="6322060" y="6113780"/>
                    <a:pt x="6323330" y="5967730"/>
                  </a:cubicBezTo>
                  <a:lnTo>
                    <a:pt x="6322060" y="5965190"/>
                  </a:lnTo>
                  <a:lnTo>
                    <a:pt x="6322060" y="723900"/>
                  </a:lnTo>
                  <a:lnTo>
                    <a:pt x="25400" y="723900"/>
                  </a:lnTo>
                  <a:lnTo>
                    <a:pt x="25400" y="5963920"/>
                  </a:lnTo>
                  <a:close/>
                  <a:moveTo>
                    <a:pt x="6324600" y="697230"/>
                  </a:moveTo>
                  <a:lnTo>
                    <a:pt x="6324600" y="384810"/>
                  </a:lnTo>
                  <a:cubicBezTo>
                    <a:pt x="6324600" y="186690"/>
                    <a:pt x="6163310" y="25400"/>
                    <a:pt x="5965190" y="25400"/>
                  </a:cubicBezTo>
                  <a:lnTo>
                    <a:pt x="386080" y="25400"/>
                  </a:lnTo>
                  <a:cubicBezTo>
                    <a:pt x="187960" y="25400"/>
                    <a:pt x="26670" y="186690"/>
                    <a:pt x="26670" y="384810"/>
                  </a:cubicBezTo>
                  <a:lnTo>
                    <a:pt x="26670" y="697230"/>
                  </a:lnTo>
                  <a:lnTo>
                    <a:pt x="6324600" y="697230"/>
                  </a:lnTo>
                  <a:close/>
                  <a:moveTo>
                    <a:pt x="5697220" y="527050"/>
                  </a:moveTo>
                  <a:cubicBezTo>
                    <a:pt x="5690870" y="527050"/>
                    <a:pt x="5684520" y="521970"/>
                    <a:pt x="5684520" y="514350"/>
                  </a:cubicBezTo>
                  <a:lnTo>
                    <a:pt x="5684520" y="234950"/>
                  </a:lnTo>
                  <a:cubicBezTo>
                    <a:pt x="5684520" y="228600"/>
                    <a:pt x="5689600" y="222250"/>
                    <a:pt x="5697220" y="222250"/>
                  </a:cubicBezTo>
                  <a:lnTo>
                    <a:pt x="5976620" y="222250"/>
                  </a:lnTo>
                  <a:cubicBezTo>
                    <a:pt x="5980430" y="222250"/>
                    <a:pt x="5984240" y="223520"/>
                    <a:pt x="5986780" y="227330"/>
                  </a:cubicBezTo>
                  <a:cubicBezTo>
                    <a:pt x="5989320" y="229870"/>
                    <a:pt x="5989320" y="232410"/>
                    <a:pt x="5989320" y="236220"/>
                  </a:cubicBezTo>
                  <a:lnTo>
                    <a:pt x="5989320" y="514350"/>
                  </a:lnTo>
                  <a:cubicBezTo>
                    <a:pt x="5989320" y="520700"/>
                    <a:pt x="5984240" y="527050"/>
                    <a:pt x="5976620" y="527050"/>
                  </a:cubicBezTo>
                  <a:lnTo>
                    <a:pt x="5697220" y="527050"/>
                  </a:lnTo>
                  <a:close/>
                  <a:moveTo>
                    <a:pt x="5963920" y="501650"/>
                  </a:moveTo>
                  <a:lnTo>
                    <a:pt x="5963920" y="248920"/>
                  </a:lnTo>
                  <a:lnTo>
                    <a:pt x="5711190" y="248920"/>
                  </a:lnTo>
                  <a:lnTo>
                    <a:pt x="5711190" y="501650"/>
                  </a:lnTo>
                  <a:lnTo>
                    <a:pt x="5963920" y="501650"/>
                  </a:lnTo>
                  <a:close/>
                  <a:moveTo>
                    <a:pt x="5284470" y="527050"/>
                  </a:moveTo>
                  <a:cubicBezTo>
                    <a:pt x="5278120" y="527050"/>
                    <a:pt x="5271770" y="521970"/>
                    <a:pt x="5271770" y="514350"/>
                  </a:cubicBezTo>
                  <a:lnTo>
                    <a:pt x="5271770" y="234950"/>
                  </a:lnTo>
                  <a:cubicBezTo>
                    <a:pt x="5271770" y="228600"/>
                    <a:pt x="5276850" y="222250"/>
                    <a:pt x="5284470" y="222250"/>
                  </a:cubicBezTo>
                  <a:lnTo>
                    <a:pt x="5563870" y="222250"/>
                  </a:lnTo>
                  <a:cubicBezTo>
                    <a:pt x="5567680" y="222250"/>
                    <a:pt x="5571490" y="223520"/>
                    <a:pt x="5574030" y="227330"/>
                  </a:cubicBezTo>
                  <a:cubicBezTo>
                    <a:pt x="5576570" y="229870"/>
                    <a:pt x="5576570" y="232410"/>
                    <a:pt x="5576570" y="236220"/>
                  </a:cubicBezTo>
                  <a:lnTo>
                    <a:pt x="5576570" y="514350"/>
                  </a:lnTo>
                  <a:cubicBezTo>
                    <a:pt x="5576570" y="520700"/>
                    <a:pt x="5571490" y="527050"/>
                    <a:pt x="5563870" y="527050"/>
                  </a:cubicBezTo>
                  <a:lnTo>
                    <a:pt x="5284470" y="527050"/>
                  </a:lnTo>
                  <a:close/>
                  <a:moveTo>
                    <a:pt x="5551170" y="501650"/>
                  </a:moveTo>
                  <a:lnTo>
                    <a:pt x="5551170" y="248920"/>
                  </a:lnTo>
                  <a:lnTo>
                    <a:pt x="5298440" y="248920"/>
                  </a:lnTo>
                  <a:lnTo>
                    <a:pt x="5298440" y="501650"/>
                  </a:lnTo>
                  <a:lnTo>
                    <a:pt x="5551170" y="501650"/>
                  </a:lnTo>
                  <a:close/>
                  <a:moveTo>
                    <a:pt x="4870450" y="527050"/>
                  </a:moveTo>
                  <a:cubicBezTo>
                    <a:pt x="4864100" y="527050"/>
                    <a:pt x="4857750" y="521970"/>
                    <a:pt x="4857750" y="514350"/>
                  </a:cubicBezTo>
                  <a:lnTo>
                    <a:pt x="4857750" y="234950"/>
                  </a:lnTo>
                  <a:cubicBezTo>
                    <a:pt x="4857750" y="228600"/>
                    <a:pt x="4862830" y="222250"/>
                    <a:pt x="4870450" y="222250"/>
                  </a:cubicBezTo>
                  <a:lnTo>
                    <a:pt x="5149850" y="222250"/>
                  </a:lnTo>
                  <a:cubicBezTo>
                    <a:pt x="5153660" y="222250"/>
                    <a:pt x="5157470" y="223520"/>
                    <a:pt x="5160010" y="227330"/>
                  </a:cubicBezTo>
                  <a:cubicBezTo>
                    <a:pt x="5162550" y="229870"/>
                    <a:pt x="5162550" y="232410"/>
                    <a:pt x="5162550" y="236220"/>
                  </a:cubicBezTo>
                  <a:lnTo>
                    <a:pt x="5162550" y="514350"/>
                  </a:lnTo>
                  <a:cubicBezTo>
                    <a:pt x="5162550" y="520700"/>
                    <a:pt x="5157470" y="527050"/>
                    <a:pt x="5149850" y="527050"/>
                  </a:cubicBezTo>
                  <a:lnTo>
                    <a:pt x="4870450" y="527050"/>
                  </a:lnTo>
                  <a:close/>
                  <a:moveTo>
                    <a:pt x="5137150" y="501650"/>
                  </a:moveTo>
                  <a:lnTo>
                    <a:pt x="5137150" y="248920"/>
                  </a:lnTo>
                  <a:lnTo>
                    <a:pt x="4884420" y="248920"/>
                  </a:lnTo>
                  <a:lnTo>
                    <a:pt x="4884420" y="501650"/>
                  </a:lnTo>
                  <a:lnTo>
                    <a:pt x="5137150" y="501650"/>
                  </a:lnTo>
                  <a:close/>
                  <a:moveTo>
                    <a:pt x="5908040" y="458470"/>
                  </a:moveTo>
                  <a:cubicBezTo>
                    <a:pt x="5905500" y="458470"/>
                    <a:pt x="5901690" y="457200"/>
                    <a:pt x="5899150" y="455930"/>
                  </a:cubicBezTo>
                  <a:lnTo>
                    <a:pt x="5838190" y="394970"/>
                  </a:lnTo>
                  <a:lnTo>
                    <a:pt x="5777230" y="455930"/>
                  </a:lnTo>
                  <a:cubicBezTo>
                    <a:pt x="5773420" y="459740"/>
                    <a:pt x="5770880" y="459740"/>
                    <a:pt x="5768340" y="459740"/>
                  </a:cubicBezTo>
                  <a:cubicBezTo>
                    <a:pt x="5765800" y="459740"/>
                    <a:pt x="5761990" y="458470"/>
                    <a:pt x="5759450" y="457200"/>
                  </a:cubicBezTo>
                  <a:cubicBezTo>
                    <a:pt x="5754370" y="450850"/>
                    <a:pt x="5754370" y="443230"/>
                    <a:pt x="5758180" y="438150"/>
                  </a:cubicBezTo>
                  <a:lnTo>
                    <a:pt x="5819140" y="377190"/>
                  </a:lnTo>
                  <a:lnTo>
                    <a:pt x="5758180" y="316230"/>
                  </a:lnTo>
                  <a:cubicBezTo>
                    <a:pt x="5753100" y="311150"/>
                    <a:pt x="5753100" y="302260"/>
                    <a:pt x="5758180" y="297180"/>
                  </a:cubicBezTo>
                  <a:cubicBezTo>
                    <a:pt x="5760720" y="294640"/>
                    <a:pt x="5763260" y="293370"/>
                    <a:pt x="5767070" y="293370"/>
                  </a:cubicBezTo>
                  <a:cubicBezTo>
                    <a:pt x="5770880" y="293370"/>
                    <a:pt x="5774690" y="294640"/>
                    <a:pt x="5775960" y="297180"/>
                  </a:cubicBezTo>
                  <a:lnTo>
                    <a:pt x="5836920" y="358140"/>
                  </a:lnTo>
                  <a:lnTo>
                    <a:pt x="5897880" y="297180"/>
                  </a:lnTo>
                  <a:cubicBezTo>
                    <a:pt x="5900420" y="294640"/>
                    <a:pt x="5902960" y="293370"/>
                    <a:pt x="5906770" y="293370"/>
                  </a:cubicBezTo>
                  <a:cubicBezTo>
                    <a:pt x="5910580" y="293370"/>
                    <a:pt x="5914390" y="294640"/>
                    <a:pt x="5915660" y="297180"/>
                  </a:cubicBezTo>
                  <a:cubicBezTo>
                    <a:pt x="5920740" y="302260"/>
                    <a:pt x="5920740" y="311150"/>
                    <a:pt x="5915660" y="316230"/>
                  </a:cubicBezTo>
                  <a:lnTo>
                    <a:pt x="5854700" y="377190"/>
                  </a:lnTo>
                  <a:lnTo>
                    <a:pt x="5915660" y="438150"/>
                  </a:lnTo>
                  <a:cubicBezTo>
                    <a:pt x="5920740" y="443230"/>
                    <a:pt x="5920740" y="452120"/>
                    <a:pt x="5915660" y="457200"/>
                  </a:cubicBezTo>
                  <a:cubicBezTo>
                    <a:pt x="5914390" y="458470"/>
                    <a:pt x="5910580" y="458470"/>
                    <a:pt x="5908040" y="458470"/>
                  </a:cubicBezTo>
                  <a:close/>
                  <a:moveTo>
                    <a:pt x="5346700" y="458470"/>
                  </a:moveTo>
                  <a:cubicBezTo>
                    <a:pt x="5340350" y="458470"/>
                    <a:pt x="5334000" y="452120"/>
                    <a:pt x="5334000" y="445770"/>
                  </a:cubicBezTo>
                  <a:lnTo>
                    <a:pt x="5334000" y="306070"/>
                  </a:lnTo>
                  <a:cubicBezTo>
                    <a:pt x="5334000" y="299720"/>
                    <a:pt x="5339080" y="293370"/>
                    <a:pt x="5346700" y="293370"/>
                  </a:cubicBezTo>
                  <a:lnTo>
                    <a:pt x="5500370" y="293370"/>
                  </a:lnTo>
                  <a:cubicBezTo>
                    <a:pt x="5506720" y="293370"/>
                    <a:pt x="5513070" y="298450"/>
                    <a:pt x="5513070" y="306070"/>
                  </a:cubicBezTo>
                  <a:lnTo>
                    <a:pt x="5513070" y="445770"/>
                  </a:lnTo>
                  <a:cubicBezTo>
                    <a:pt x="5513070" y="452120"/>
                    <a:pt x="5507990" y="458470"/>
                    <a:pt x="5500370" y="458470"/>
                  </a:cubicBezTo>
                  <a:lnTo>
                    <a:pt x="5346700" y="458470"/>
                  </a:lnTo>
                  <a:close/>
                  <a:moveTo>
                    <a:pt x="5488940" y="431800"/>
                  </a:moveTo>
                  <a:lnTo>
                    <a:pt x="5488940" y="351790"/>
                  </a:lnTo>
                  <a:lnTo>
                    <a:pt x="5360670" y="351790"/>
                  </a:lnTo>
                  <a:lnTo>
                    <a:pt x="5360670" y="431800"/>
                  </a:lnTo>
                  <a:lnTo>
                    <a:pt x="5488940" y="431800"/>
                  </a:lnTo>
                  <a:close/>
                  <a:moveTo>
                    <a:pt x="4922520" y="457200"/>
                  </a:moveTo>
                  <a:cubicBezTo>
                    <a:pt x="4916170" y="457200"/>
                    <a:pt x="4911090" y="452120"/>
                    <a:pt x="4911090" y="444500"/>
                  </a:cubicBezTo>
                  <a:cubicBezTo>
                    <a:pt x="4911090" y="436880"/>
                    <a:pt x="4917440" y="431800"/>
                    <a:pt x="4923790" y="431800"/>
                  </a:cubicBezTo>
                  <a:lnTo>
                    <a:pt x="5095240" y="431800"/>
                  </a:lnTo>
                  <a:cubicBezTo>
                    <a:pt x="5102860" y="431800"/>
                    <a:pt x="5107940" y="438150"/>
                    <a:pt x="5107940" y="444500"/>
                  </a:cubicBezTo>
                  <a:cubicBezTo>
                    <a:pt x="5107940" y="450850"/>
                    <a:pt x="5101590" y="457200"/>
                    <a:pt x="5095240" y="457200"/>
                  </a:cubicBezTo>
                  <a:lnTo>
                    <a:pt x="4923790" y="457200"/>
                  </a:lnTo>
                  <a:cubicBezTo>
                    <a:pt x="4925060" y="457200"/>
                    <a:pt x="4923790" y="457200"/>
                    <a:pt x="492252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28700" y="3169599"/>
            <a:ext cx="7986557" cy="3901472"/>
            <a:chOff x="0" y="0"/>
            <a:chExt cx="9737324" cy="475673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31750" y="31750"/>
              <a:ext cx="9673824" cy="4693230"/>
            </a:xfrm>
            <a:custGeom>
              <a:avLst/>
              <a:gdLst/>
              <a:ahLst/>
              <a:cxnLst/>
              <a:rect r="r" b="b" t="t" l="l"/>
              <a:pathLst>
                <a:path h="4693230" w="9673824">
                  <a:moveTo>
                    <a:pt x="9581114" y="4693230"/>
                  </a:moveTo>
                  <a:lnTo>
                    <a:pt x="92710" y="4693230"/>
                  </a:lnTo>
                  <a:cubicBezTo>
                    <a:pt x="41910" y="4693230"/>
                    <a:pt x="0" y="4651320"/>
                    <a:pt x="0" y="46005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579845" y="0"/>
                  </a:lnTo>
                  <a:cubicBezTo>
                    <a:pt x="9630645" y="0"/>
                    <a:pt x="9672555" y="41910"/>
                    <a:pt x="9672555" y="92710"/>
                  </a:cubicBezTo>
                  <a:lnTo>
                    <a:pt x="9672555" y="4599250"/>
                  </a:lnTo>
                  <a:cubicBezTo>
                    <a:pt x="9673824" y="4651320"/>
                    <a:pt x="9631914" y="4693230"/>
                    <a:pt x="9581114" y="46932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>
              <a:off x="0" y="0"/>
              <a:ext cx="9737324" cy="4756731"/>
            </a:xfrm>
            <a:custGeom>
              <a:avLst/>
              <a:gdLst/>
              <a:ahLst/>
              <a:cxnLst/>
              <a:rect r="r" b="b" t="t" l="l"/>
              <a:pathLst>
                <a:path h="4756731" w="9737324">
                  <a:moveTo>
                    <a:pt x="9612864" y="59690"/>
                  </a:moveTo>
                  <a:cubicBezTo>
                    <a:pt x="9648424" y="59690"/>
                    <a:pt x="9677634" y="88900"/>
                    <a:pt x="9677634" y="124460"/>
                  </a:cubicBezTo>
                  <a:lnTo>
                    <a:pt x="9677634" y="4632270"/>
                  </a:lnTo>
                  <a:cubicBezTo>
                    <a:pt x="9677634" y="4667831"/>
                    <a:pt x="9648424" y="4697040"/>
                    <a:pt x="9612864" y="4697040"/>
                  </a:cubicBezTo>
                  <a:lnTo>
                    <a:pt x="124460" y="4697040"/>
                  </a:lnTo>
                  <a:cubicBezTo>
                    <a:pt x="88900" y="4697040"/>
                    <a:pt x="59690" y="4667831"/>
                    <a:pt x="59690" y="463227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612864" y="59690"/>
                  </a:lnTo>
                  <a:moveTo>
                    <a:pt x="961286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632270"/>
                  </a:lnTo>
                  <a:cubicBezTo>
                    <a:pt x="0" y="4700850"/>
                    <a:pt x="55880" y="4756731"/>
                    <a:pt x="124460" y="4756731"/>
                  </a:cubicBezTo>
                  <a:lnTo>
                    <a:pt x="9612864" y="4756731"/>
                  </a:lnTo>
                  <a:cubicBezTo>
                    <a:pt x="9681445" y="4756731"/>
                    <a:pt x="9737324" y="4700850"/>
                    <a:pt x="9737324" y="4632270"/>
                  </a:cubicBezTo>
                  <a:lnTo>
                    <a:pt x="9737324" y="124460"/>
                  </a:lnTo>
                  <a:cubicBezTo>
                    <a:pt x="9737324" y="55880"/>
                    <a:pt x="9681445" y="0"/>
                    <a:pt x="961286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28700" y="3169599"/>
            <a:ext cx="8268780" cy="4225056"/>
            <a:chOff x="0" y="0"/>
            <a:chExt cx="11025040" cy="5633408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376297" y="431445"/>
              <a:ext cx="10648742" cy="5201962"/>
              <a:chOff x="0" y="0"/>
              <a:chExt cx="9737324" cy="475673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>
                <a:off x="31750" y="31750"/>
                <a:ext cx="9673824" cy="4693230"/>
              </a:xfrm>
              <a:custGeom>
                <a:avLst/>
                <a:gdLst/>
                <a:ahLst/>
                <a:cxnLst/>
                <a:rect r="r" b="b" t="t" l="l"/>
                <a:pathLst>
                  <a:path h="4693230" w="9673824">
                    <a:moveTo>
                      <a:pt x="9581114" y="4693230"/>
                    </a:moveTo>
                    <a:lnTo>
                      <a:pt x="92710" y="4693230"/>
                    </a:lnTo>
                    <a:cubicBezTo>
                      <a:pt x="41910" y="4693230"/>
                      <a:pt x="0" y="4651320"/>
                      <a:pt x="0" y="460052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579845" y="0"/>
                    </a:lnTo>
                    <a:cubicBezTo>
                      <a:pt x="9630645" y="0"/>
                      <a:pt x="9672555" y="41910"/>
                      <a:pt x="9672555" y="92710"/>
                    </a:cubicBezTo>
                    <a:lnTo>
                      <a:pt x="9672555" y="4599250"/>
                    </a:lnTo>
                    <a:cubicBezTo>
                      <a:pt x="9673824" y="4651320"/>
                      <a:pt x="9631914" y="4693230"/>
                      <a:pt x="9581114" y="46932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>
                <a:off x="0" y="0"/>
                <a:ext cx="9737324" cy="4756731"/>
              </a:xfrm>
              <a:custGeom>
                <a:avLst/>
                <a:gdLst/>
                <a:ahLst/>
                <a:cxnLst/>
                <a:rect r="r" b="b" t="t" l="l"/>
                <a:pathLst>
                  <a:path h="4756731" w="9737324">
                    <a:moveTo>
                      <a:pt x="9612864" y="59690"/>
                    </a:moveTo>
                    <a:cubicBezTo>
                      <a:pt x="9648424" y="59690"/>
                      <a:pt x="9677634" y="88900"/>
                      <a:pt x="9677634" y="124460"/>
                    </a:cubicBezTo>
                    <a:lnTo>
                      <a:pt x="9677634" y="4632270"/>
                    </a:lnTo>
                    <a:cubicBezTo>
                      <a:pt x="9677634" y="4667831"/>
                      <a:pt x="9648424" y="4697040"/>
                      <a:pt x="9612864" y="4697040"/>
                    </a:cubicBezTo>
                    <a:lnTo>
                      <a:pt x="124460" y="4697040"/>
                    </a:lnTo>
                    <a:cubicBezTo>
                      <a:pt x="88900" y="4697040"/>
                      <a:pt x="59690" y="4667831"/>
                      <a:pt x="59690" y="463227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612864" y="59690"/>
                    </a:lnTo>
                    <a:moveTo>
                      <a:pt x="961286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632270"/>
                    </a:lnTo>
                    <a:cubicBezTo>
                      <a:pt x="0" y="4700850"/>
                      <a:pt x="55880" y="4756731"/>
                      <a:pt x="124460" y="4756731"/>
                    </a:cubicBezTo>
                    <a:lnTo>
                      <a:pt x="9612864" y="4756731"/>
                    </a:lnTo>
                    <a:cubicBezTo>
                      <a:pt x="9681445" y="4756731"/>
                      <a:pt x="9737324" y="4700850"/>
                      <a:pt x="9737324" y="4632270"/>
                    </a:cubicBezTo>
                    <a:lnTo>
                      <a:pt x="9737324" y="124460"/>
                    </a:lnTo>
                    <a:cubicBezTo>
                      <a:pt x="9737324" y="55880"/>
                      <a:pt x="9681445" y="0"/>
                      <a:pt x="961286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0"/>
              <a:ext cx="10648742" cy="5201962"/>
              <a:chOff x="0" y="0"/>
              <a:chExt cx="9737324" cy="475673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>
                <a:off x="31750" y="31750"/>
                <a:ext cx="9673824" cy="4693230"/>
              </a:xfrm>
              <a:custGeom>
                <a:avLst/>
                <a:gdLst/>
                <a:ahLst/>
                <a:cxnLst/>
                <a:rect r="r" b="b" t="t" l="l"/>
                <a:pathLst>
                  <a:path h="4693230" w="9673824">
                    <a:moveTo>
                      <a:pt x="9581114" y="4693230"/>
                    </a:moveTo>
                    <a:lnTo>
                      <a:pt x="92710" y="4693230"/>
                    </a:lnTo>
                    <a:cubicBezTo>
                      <a:pt x="41910" y="4693230"/>
                      <a:pt x="0" y="4651320"/>
                      <a:pt x="0" y="460052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579845" y="0"/>
                    </a:lnTo>
                    <a:cubicBezTo>
                      <a:pt x="9630645" y="0"/>
                      <a:pt x="9672555" y="41910"/>
                      <a:pt x="9672555" y="92710"/>
                    </a:cubicBezTo>
                    <a:lnTo>
                      <a:pt x="9672555" y="4599250"/>
                    </a:lnTo>
                    <a:cubicBezTo>
                      <a:pt x="9673824" y="4651320"/>
                      <a:pt x="9631914" y="4693230"/>
                      <a:pt x="9581114" y="46932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>
                <a:off x="0" y="0"/>
                <a:ext cx="9737324" cy="4756731"/>
              </a:xfrm>
              <a:custGeom>
                <a:avLst/>
                <a:gdLst/>
                <a:ahLst/>
                <a:cxnLst/>
                <a:rect r="r" b="b" t="t" l="l"/>
                <a:pathLst>
                  <a:path h="4756731" w="9737324">
                    <a:moveTo>
                      <a:pt x="9612864" y="59690"/>
                    </a:moveTo>
                    <a:cubicBezTo>
                      <a:pt x="9648424" y="59690"/>
                      <a:pt x="9677634" y="88900"/>
                      <a:pt x="9677634" y="124460"/>
                    </a:cubicBezTo>
                    <a:lnTo>
                      <a:pt x="9677634" y="4632270"/>
                    </a:lnTo>
                    <a:cubicBezTo>
                      <a:pt x="9677634" y="4667831"/>
                      <a:pt x="9648424" y="4697040"/>
                      <a:pt x="9612864" y="4697040"/>
                    </a:cubicBezTo>
                    <a:lnTo>
                      <a:pt x="124460" y="4697040"/>
                    </a:lnTo>
                    <a:cubicBezTo>
                      <a:pt x="88900" y="4697040"/>
                      <a:pt x="59690" y="4667831"/>
                      <a:pt x="59690" y="463227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612864" y="59690"/>
                    </a:lnTo>
                    <a:moveTo>
                      <a:pt x="961286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632270"/>
                    </a:lnTo>
                    <a:cubicBezTo>
                      <a:pt x="0" y="4700850"/>
                      <a:pt x="55880" y="4756731"/>
                      <a:pt x="124460" y="4756731"/>
                    </a:cubicBezTo>
                    <a:lnTo>
                      <a:pt x="9612864" y="4756731"/>
                    </a:lnTo>
                    <a:cubicBezTo>
                      <a:pt x="9681445" y="4756731"/>
                      <a:pt x="9737324" y="4700850"/>
                      <a:pt x="9737324" y="4632270"/>
                    </a:cubicBezTo>
                    <a:lnTo>
                      <a:pt x="9737324" y="124460"/>
                    </a:lnTo>
                    <a:cubicBezTo>
                      <a:pt x="9737324" y="55880"/>
                      <a:pt x="9681445" y="0"/>
                      <a:pt x="961286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21" id="21"/>
          <p:cNvSpPr txBox="true"/>
          <p:nvPr/>
        </p:nvSpPr>
        <p:spPr>
          <a:xfrm rot="0">
            <a:off x="10396836" y="3159507"/>
            <a:ext cx="6097692" cy="451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49"/>
              </a:lnSpc>
            </a:pPr>
            <a:r>
              <a:rPr lang="en-US" sz="5499">
                <a:solidFill>
                  <a:srgbClr val="000000"/>
                </a:solidFill>
                <a:latin typeface="Be Vietnam"/>
              </a:rPr>
              <a:t>Compose objects into tree structures to represent part-whole hierarchies</a:t>
            </a:r>
            <a:r>
              <a:rPr lang="en-US" sz="5499">
                <a:solidFill>
                  <a:srgbClr val="000000"/>
                </a:solidFill>
                <a:latin typeface="Be Vietnam"/>
              </a:rPr>
              <a:t>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928796" y="4086700"/>
            <a:ext cx="5475459" cy="2185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580"/>
              </a:lnSpc>
            </a:pPr>
            <a:r>
              <a:rPr lang="en-US" sz="7800">
                <a:solidFill>
                  <a:srgbClr val="000000"/>
                </a:solidFill>
                <a:latin typeface="Space Mono Bold"/>
              </a:rPr>
              <a:t>Composite Pattern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28700" y="1629538"/>
            <a:ext cx="7986557" cy="1200762"/>
            <a:chOff x="0" y="0"/>
            <a:chExt cx="8733103" cy="1313003"/>
          </a:xfrm>
        </p:grpSpPr>
        <p:sp>
          <p:nvSpPr>
            <p:cNvPr name="Freeform 24" id="24"/>
            <p:cNvSpPr/>
            <p:nvPr/>
          </p:nvSpPr>
          <p:spPr>
            <a:xfrm flipH="false" flipV="false">
              <a:off x="31750" y="31750"/>
              <a:ext cx="8669603" cy="1249503"/>
            </a:xfrm>
            <a:custGeom>
              <a:avLst/>
              <a:gdLst/>
              <a:ahLst/>
              <a:cxnLst/>
              <a:rect r="r" b="b" t="t" l="l"/>
              <a:pathLst>
                <a:path h="1249503" w="8669603">
                  <a:moveTo>
                    <a:pt x="8576893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75622" y="0"/>
                  </a:lnTo>
                  <a:cubicBezTo>
                    <a:pt x="8626422" y="0"/>
                    <a:pt x="8668333" y="41910"/>
                    <a:pt x="8668333" y="92710"/>
                  </a:cubicBezTo>
                  <a:lnTo>
                    <a:pt x="8668333" y="1155523"/>
                  </a:lnTo>
                  <a:cubicBezTo>
                    <a:pt x="8669603" y="1207593"/>
                    <a:pt x="8627693" y="1249503"/>
                    <a:pt x="8576893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>
              <a:off x="0" y="0"/>
              <a:ext cx="8733103" cy="1313003"/>
            </a:xfrm>
            <a:custGeom>
              <a:avLst/>
              <a:gdLst/>
              <a:ahLst/>
              <a:cxnLst/>
              <a:rect r="r" b="b" t="t" l="l"/>
              <a:pathLst>
                <a:path h="1313003" w="8733103">
                  <a:moveTo>
                    <a:pt x="8608643" y="59690"/>
                  </a:moveTo>
                  <a:cubicBezTo>
                    <a:pt x="8644203" y="59690"/>
                    <a:pt x="8673412" y="88900"/>
                    <a:pt x="8673412" y="124460"/>
                  </a:cubicBezTo>
                  <a:lnTo>
                    <a:pt x="8673412" y="1188543"/>
                  </a:lnTo>
                  <a:cubicBezTo>
                    <a:pt x="8673412" y="1224103"/>
                    <a:pt x="8644203" y="1253313"/>
                    <a:pt x="8608643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608643" y="59690"/>
                  </a:lnTo>
                  <a:moveTo>
                    <a:pt x="860864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8608643" y="1313003"/>
                  </a:lnTo>
                  <a:cubicBezTo>
                    <a:pt x="8677222" y="1313003"/>
                    <a:pt x="8733103" y="1257123"/>
                    <a:pt x="8733103" y="1188543"/>
                  </a:cubicBezTo>
                  <a:lnTo>
                    <a:pt x="8733103" y="124460"/>
                  </a:lnTo>
                  <a:cubicBezTo>
                    <a:pt x="8733103" y="55880"/>
                    <a:pt x="8677222" y="0"/>
                    <a:pt x="860864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917424" y="1885074"/>
            <a:ext cx="5020350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80"/>
              </a:lnSpc>
            </a:pPr>
            <a:r>
              <a:rPr lang="en-US" sz="3600">
                <a:solidFill>
                  <a:srgbClr val="000000"/>
                </a:solidFill>
                <a:latin typeface="Be Vietnam"/>
              </a:rPr>
              <a:t>Definition</a:t>
            </a:r>
          </a:p>
        </p:txBody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928374" y="1887019"/>
            <a:ext cx="709004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011015" y="8014567"/>
            <a:ext cx="5974263" cy="248746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293707" y="-1553865"/>
            <a:ext cx="3586158" cy="347531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2956763" y="2070403"/>
            <a:ext cx="12374474" cy="61461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863288" y="1856310"/>
            <a:ext cx="10561425" cy="65743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38087" y="8468784"/>
            <a:ext cx="5657850" cy="565785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06896" y="2769285"/>
            <a:ext cx="15674207" cy="5460169"/>
            <a:chOff x="0" y="0"/>
            <a:chExt cx="20898943" cy="7280226"/>
          </a:xfrm>
        </p:grpSpPr>
        <p:grpSp>
          <p:nvGrpSpPr>
            <p:cNvPr name="Group 5" id="5"/>
            <p:cNvGrpSpPr>
              <a:grpSpLocks noChangeAspect="true"/>
            </p:cNvGrpSpPr>
            <p:nvPr/>
          </p:nvGrpSpPr>
          <p:grpSpPr>
            <a:xfrm rot="0"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 flipH="false" flipV="false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8" id="8"/>
              <p:cNvSpPr/>
              <p:nvPr/>
            </p:nvSpPr>
            <p:spPr>
              <a:xfrm flipH="false" flipV="false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3" id="13"/>
              <p:cNvSpPr/>
              <p:nvPr/>
            </p:nvSpPr>
            <p:spPr>
              <a:xfrm flipH="false" flipV="false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68327" y="-120216"/>
            <a:ext cx="3586158" cy="3475313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 rot="0">
            <a:off x="1886305" y="4038720"/>
            <a:ext cx="14052533" cy="3042182"/>
            <a:chOff x="0" y="0"/>
            <a:chExt cx="18736711" cy="4056243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266700"/>
              <a:ext cx="18736711" cy="26593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400"/>
                </a:lnSpc>
              </a:pPr>
              <a:r>
                <a:rPr lang="en-US" sz="14400">
                  <a:solidFill>
                    <a:srgbClr val="000000"/>
                  </a:solidFill>
                  <a:latin typeface="Space Mono Bold"/>
                </a:rPr>
                <a:t>Thank you!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3934985" y="3301228"/>
              <a:ext cx="10866741" cy="7550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0"/>
                </a:lnSpc>
              </a:pPr>
              <a:r>
                <a:rPr lang="en-US" sz="3600">
                  <a:solidFill>
                    <a:srgbClr val="000000"/>
                  </a:solidFill>
                  <a:latin typeface="Be Vietnam"/>
                </a:rPr>
                <a:t>Until our next design pattern!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DAFg6UDBdek</dc:identifier>
  <dcterms:modified xsi:type="dcterms:W3CDTF">2011-08-01T06:04:30Z</dcterms:modified>
  <cp:revision>1</cp:revision>
  <dc:title>Gray Blue and Black Digitalism Group Petty Debate Game Fun Presentation</dc:title>
</cp:coreProperties>
</file>