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6296" y="1873490"/>
            <a:ext cx="709004" cy="685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886305" y="4471541"/>
            <a:ext cx="14052533" cy="3156847"/>
            <a:chOff x="0" y="0"/>
            <a:chExt cx="18736711" cy="42091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Observer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092587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Be Vietnam"/>
                </a:rPr>
                <a:t>Truong Dang Minh Khue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Design Pattern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2515669"/>
            <a:ext cx="6097692" cy="632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0000"/>
                </a:solidFill>
                <a:latin typeface="Be Vietnam"/>
              </a:rPr>
              <a:t>defines a one-to-many relationship between a set of objects. When the state changes, all of its dependents are notified.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4086700"/>
            <a:ext cx="5475459" cy="21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Space Mono Bold"/>
              </a:rPr>
              <a:t>Observer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11015" y="8014567"/>
            <a:ext cx="5974263" cy="2487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280366" y="1287891"/>
            <a:ext cx="14013341" cy="7821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11015" y="8014567"/>
            <a:ext cx="5974263" cy="2487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466499" y="1323820"/>
            <a:ext cx="11355002" cy="7639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2707069"/>
            <a:ext cx="6097692" cy="541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0000"/>
                </a:solidFill>
                <a:latin typeface="Be Vietnam"/>
              </a:rPr>
              <a:t>Allows us to build flexible OO systems that can handle change as they minimize the interdependency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3701254"/>
            <a:ext cx="5475459" cy="293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000000"/>
                </a:solidFill>
                <a:latin typeface="Space Mono Bold"/>
              </a:rPr>
              <a:t>Loosely</a:t>
            </a:r>
          </a:p>
          <a:p>
            <a:pPr>
              <a:lnSpc>
                <a:spcPts val="7700"/>
              </a:lnSpc>
            </a:pPr>
            <a:r>
              <a:rPr lang="en-US" sz="7000">
                <a:solidFill>
                  <a:srgbClr val="000000"/>
                </a:solidFill>
                <a:latin typeface="Space Mono Bold"/>
              </a:rPr>
              <a:t>Coupled Priciple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11015" y="8014567"/>
            <a:ext cx="5974263" cy="2487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423507" y="1028700"/>
            <a:ext cx="1283579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8327" y="-120216"/>
            <a:ext cx="3586158" cy="347531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Until our next design pattern!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DAFg6UDBdek</dc:identifier>
  <dcterms:modified xsi:type="dcterms:W3CDTF">2011-08-01T06:04:30Z</dcterms:modified>
  <cp:revision>1</cp:revision>
  <dc:title>Gray Blue and Black Digitalism Group Petty Debate Game Fun Presentation</dc:title>
</cp:coreProperties>
</file>