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2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3327742" y="8475126"/>
            <a:ext cx="5278755" cy="1812289"/>
          </a:xfrm>
          <a:custGeom>
            <a:avLst/>
            <a:gdLst/>
            <a:ahLst/>
            <a:cxnLst/>
            <a:rect l="l" t="t" r="r" b="b"/>
            <a:pathLst>
              <a:path w="5278755" h="1812290">
                <a:moveTo>
                  <a:pt x="2830972" y="12699"/>
                </a:moveTo>
                <a:lnTo>
                  <a:pt x="2447559" y="12699"/>
                </a:lnTo>
                <a:lnTo>
                  <a:pt x="2495180" y="0"/>
                </a:lnTo>
                <a:lnTo>
                  <a:pt x="2783350" y="0"/>
                </a:lnTo>
                <a:lnTo>
                  <a:pt x="2830972" y="12699"/>
                </a:lnTo>
                <a:close/>
              </a:path>
              <a:path w="5278755" h="1812290">
                <a:moveTo>
                  <a:pt x="2972525" y="25399"/>
                </a:moveTo>
                <a:lnTo>
                  <a:pt x="2306006" y="25399"/>
                </a:lnTo>
                <a:lnTo>
                  <a:pt x="2352966" y="12699"/>
                </a:lnTo>
                <a:lnTo>
                  <a:pt x="2925565" y="12699"/>
                </a:lnTo>
                <a:lnTo>
                  <a:pt x="2972525" y="25399"/>
                </a:lnTo>
                <a:close/>
              </a:path>
              <a:path w="5278755" h="1812290">
                <a:moveTo>
                  <a:pt x="3065738" y="38099"/>
                </a:moveTo>
                <a:lnTo>
                  <a:pt x="2212793" y="38099"/>
                </a:lnTo>
                <a:lnTo>
                  <a:pt x="2259280" y="25399"/>
                </a:lnTo>
                <a:lnTo>
                  <a:pt x="3019251" y="25399"/>
                </a:lnTo>
                <a:lnTo>
                  <a:pt x="3065738" y="38099"/>
                </a:lnTo>
                <a:close/>
              </a:path>
              <a:path w="5278755" h="1812290">
                <a:moveTo>
                  <a:pt x="3157967" y="50799"/>
                </a:moveTo>
                <a:lnTo>
                  <a:pt x="2120565" y="50799"/>
                </a:lnTo>
                <a:lnTo>
                  <a:pt x="2166553" y="38099"/>
                </a:lnTo>
                <a:lnTo>
                  <a:pt x="3111979" y="38099"/>
                </a:lnTo>
                <a:lnTo>
                  <a:pt x="3157967" y="50799"/>
                </a:lnTo>
                <a:close/>
              </a:path>
              <a:path w="5278755" h="1812290">
                <a:moveTo>
                  <a:pt x="5278558" y="1811873"/>
                </a:moveTo>
                <a:lnTo>
                  <a:pt x="0" y="1811873"/>
                </a:lnTo>
                <a:lnTo>
                  <a:pt x="11040" y="1777999"/>
                </a:lnTo>
                <a:lnTo>
                  <a:pt x="28257" y="1739899"/>
                </a:lnTo>
                <a:lnTo>
                  <a:pt x="46129" y="1701799"/>
                </a:lnTo>
                <a:lnTo>
                  <a:pt x="64649" y="1650999"/>
                </a:lnTo>
                <a:lnTo>
                  <a:pt x="83811" y="1612899"/>
                </a:lnTo>
                <a:lnTo>
                  <a:pt x="103608" y="1574799"/>
                </a:lnTo>
                <a:lnTo>
                  <a:pt x="124034" y="1536699"/>
                </a:lnTo>
                <a:lnTo>
                  <a:pt x="145083" y="1498599"/>
                </a:lnTo>
                <a:lnTo>
                  <a:pt x="166748" y="1447799"/>
                </a:lnTo>
                <a:lnTo>
                  <a:pt x="189023" y="1409699"/>
                </a:lnTo>
                <a:lnTo>
                  <a:pt x="211901" y="1371599"/>
                </a:lnTo>
                <a:lnTo>
                  <a:pt x="235377" y="1333499"/>
                </a:lnTo>
                <a:lnTo>
                  <a:pt x="259443" y="1295399"/>
                </a:lnTo>
                <a:lnTo>
                  <a:pt x="284093" y="1257299"/>
                </a:lnTo>
                <a:lnTo>
                  <a:pt x="309321" y="1219199"/>
                </a:lnTo>
                <a:lnTo>
                  <a:pt x="335121" y="1181099"/>
                </a:lnTo>
                <a:lnTo>
                  <a:pt x="361486" y="1155699"/>
                </a:lnTo>
                <a:lnTo>
                  <a:pt x="388410" y="1117599"/>
                </a:lnTo>
                <a:lnTo>
                  <a:pt x="415886" y="1079499"/>
                </a:lnTo>
                <a:lnTo>
                  <a:pt x="443908" y="1041399"/>
                </a:lnTo>
                <a:lnTo>
                  <a:pt x="472470" y="1015999"/>
                </a:lnTo>
                <a:lnTo>
                  <a:pt x="501565" y="977899"/>
                </a:lnTo>
                <a:lnTo>
                  <a:pt x="531187" y="939799"/>
                </a:lnTo>
                <a:lnTo>
                  <a:pt x="561329" y="914399"/>
                </a:lnTo>
                <a:lnTo>
                  <a:pt x="591985" y="876299"/>
                </a:lnTo>
                <a:lnTo>
                  <a:pt x="623150" y="838199"/>
                </a:lnTo>
                <a:lnTo>
                  <a:pt x="654815" y="812799"/>
                </a:lnTo>
                <a:lnTo>
                  <a:pt x="686976" y="787399"/>
                </a:lnTo>
                <a:lnTo>
                  <a:pt x="719625" y="749299"/>
                </a:lnTo>
                <a:lnTo>
                  <a:pt x="752756" y="723899"/>
                </a:lnTo>
                <a:lnTo>
                  <a:pt x="786363" y="685799"/>
                </a:lnTo>
                <a:lnTo>
                  <a:pt x="854979" y="634999"/>
                </a:lnTo>
                <a:lnTo>
                  <a:pt x="925422" y="584199"/>
                </a:lnTo>
                <a:lnTo>
                  <a:pt x="961313" y="546099"/>
                </a:lnTo>
                <a:lnTo>
                  <a:pt x="1034400" y="495299"/>
                </a:lnTo>
                <a:lnTo>
                  <a:pt x="1109186" y="444499"/>
                </a:lnTo>
                <a:lnTo>
                  <a:pt x="1147200" y="419099"/>
                </a:lnTo>
                <a:lnTo>
                  <a:pt x="1185620" y="406399"/>
                </a:lnTo>
                <a:lnTo>
                  <a:pt x="1303250" y="330199"/>
                </a:lnTo>
                <a:lnTo>
                  <a:pt x="1343229" y="317499"/>
                </a:lnTo>
                <a:lnTo>
                  <a:pt x="1383581" y="292099"/>
                </a:lnTo>
                <a:lnTo>
                  <a:pt x="1424301" y="279399"/>
                </a:lnTo>
                <a:lnTo>
                  <a:pt x="1465381" y="253999"/>
                </a:lnTo>
                <a:lnTo>
                  <a:pt x="1506816" y="241299"/>
                </a:lnTo>
                <a:lnTo>
                  <a:pt x="1548600" y="215899"/>
                </a:lnTo>
                <a:lnTo>
                  <a:pt x="1590725" y="203199"/>
                </a:lnTo>
                <a:lnTo>
                  <a:pt x="1633185" y="177799"/>
                </a:lnTo>
                <a:lnTo>
                  <a:pt x="2074836" y="50799"/>
                </a:lnTo>
                <a:lnTo>
                  <a:pt x="3203696" y="50799"/>
                </a:lnTo>
                <a:lnTo>
                  <a:pt x="3645349" y="177799"/>
                </a:lnTo>
                <a:lnTo>
                  <a:pt x="3687810" y="203199"/>
                </a:lnTo>
                <a:lnTo>
                  <a:pt x="3729936" y="215899"/>
                </a:lnTo>
                <a:lnTo>
                  <a:pt x="3771719" y="241299"/>
                </a:lnTo>
                <a:lnTo>
                  <a:pt x="3813155" y="253999"/>
                </a:lnTo>
                <a:lnTo>
                  <a:pt x="3854236" y="279399"/>
                </a:lnTo>
                <a:lnTo>
                  <a:pt x="3894956" y="292099"/>
                </a:lnTo>
                <a:lnTo>
                  <a:pt x="3935309" y="317499"/>
                </a:lnTo>
                <a:lnTo>
                  <a:pt x="3975288" y="330199"/>
                </a:lnTo>
                <a:lnTo>
                  <a:pt x="4092919" y="406399"/>
                </a:lnTo>
                <a:lnTo>
                  <a:pt x="4131339" y="419099"/>
                </a:lnTo>
                <a:lnTo>
                  <a:pt x="4169354" y="444499"/>
                </a:lnTo>
                <a:lnTo>
                  <a:pt x="4244141" y="495299"/>
                </a:lnTo>
                <a:lnTo>
                  <a:pt x="4317229" y="546099"/>
                </a:lnTo>
                <a:lnTo>
                  <a:pt x="4353120" y="584199"/>
                </a:lnTo>
                <a:lnTo>
                  <a:pt x="4423564" y="634999"/>
                </a:lnTo>
                <a:lnTo>
                  <a:pt x="4492181" y="685799"/>
                </a:lnTo>
                <a:lnTo>
                  <a:pt x="4525788" y="723899"/>
                </a:lnTo>
                <a:lnTo>
                  <a:pt x="4558920" y="749299"/>
                </a:lnTo>
                <a:lnTo>
                  <a:pt x="4591569" y="787399"/>
                </a:lnTo>
                <a:lnTo>
                  <a:pt x="4623730" y="812799"/>
                </a:lnTo>
                <a:lnTo>
                  <a:pt x="4655396" y="838199"/>
                </a:lnTo>
                <a:lnTo>
                  <a:pt x="4686561" y="876299"/>
                </a:lnTo>
                <a:lnTo>
                  <a:pt x="4717218" y="914399"/>
                </a:lnTo>
                <a:lnTo>
                  <a:pt x="4747361" y="939799"/>
                </a:lnTo>
                <a:lnTo>
                  <a:pt x="4776983" y="977899"/>
                </a:lnTo>
                <a:lnTo>
                  <a:pt x="4806079" y="1015999"/>
                </a:lnTo>
                <a:lnTo>
                  <a:pt x="4834641" y="1041399"/>
                </a:lnTo>
                <a:lnTo>
                  <a:pt x="4862664" y="1079499"/>
                </a:lnTo>
                <a:lnTo>
                  <a:pt x="4890140" y="1117599"/>
                </a:lnTo>
                <a:lnTo>
                  <a:pt x="4917064" y="1155699"/>
                </a:lnTo>
                <a:lnTo>
                  <a:pt x="4943430" y="1181099"/>
                </a:lnTo>
                <a:lnTo>
                  <a:pt x="4969230" y="1219199"/>
                </a:lnTo>
                <a:lnTo>
                  <a:pt x="4994459" y="1257299"/>
                </a:lnTo>
                <a:lnTo>
                  <a:pt x="5019109" y="1295399"/>
                </a:lnTo>
                <a:lnTo>
                  <a:pt x="5043176" y="1333499"/>
                </a:lnTo>
                <a:lnTo>
                  <a:pt x="5066652" y="1371599"/>
                </a:lnTo>
                <a:lnTo>
                  <a:pt x="5089530" y="1409699"/>
                </a:lnTo>
                <a:lnTo>
                  <a:pt x="5111806" y="1447799"/>
                </a:lnTo>
                <a:lnTo>
                  <a:pt x="5133471" y="1498599"/>
                </a:lnTo>
                <a:lnTo>
                  <a:pt x="5154520" y="1536699"/>
                </a:lnTo>
                <a:lnTo>
                  <a:pt x="5174947" y="1574799"/>
                </a:lnTo>
                <a:lnTo>
                  <a:pt x="5194744" y="1612899"/>
                </a:lnTo>
                <a:lnTo>
                  <a:pt x="5213907" y="1650999"/>
                </a:lnTo>
                <a:lnTo>
                  <a:pt x="5232427" y="1701799"/>
                </a:lnTo>
                <a:lnTo>
                  <a:pt x="5250299" y="1739899"/>
                </a:lnTo>
                <a:lnTo>
                  <a:pt x="5267517" y="1777999"/>
                </a:lnTo>
                <a:lnTo>
                  <a:pt x="5278558" y="1811873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792193" y="3151540"/>
            <a:ext cx="15166975" cy="737870"/>
          </a:xfrm>
          <a:custGeom>
            <a:avLst/>
            <a:gdLst/>
            <a:ahLst/>
            <a:cxnLst/>
            <a:rect l="l" t="t" r="r" b="b"/>
            <a:pathLst>
              <a:path w="15166975" h="737870">
                <a:moveTo>
                  <a:pt x="15166454" y="737494"/>
                </a:moveTo>
                <a:lnTo>
                  <a:pt x="0" y="737494"/>
                </a:lnTo>
                <a:lnTo>
                  <a:pt x="0" y="358048"/>
                </a:lnTo>
                <a:lnTo>
                  <a:pt x="3265" y="309640"/>
                </a:lnTo>
                <a:lnTo>
                  <a:pt x="12779" y="263158"/>
                </a:lnTo>
                <a:lnTo>
                  <a:pt x="28116" y="219035"/>
                </a:lnTo>
                <a:lnTo>
                  <a:pt x="48850" y="177709"/>
                </a:lnTo>
                <a:lnTo>
                  <a:pt x="74558" y="139614"/>
                </a:lnTo>
                <a:lnTo>
                  <a:pt x="104813" y="105186"/>
                </a:lnTo>
                <a:lnTo>
                  <a:pt x="139191" y="74860"/>
                </a:lnTo>
                <a:lnTo>
                  <a:pt x="177267" y="49071"/>
                </a:lnTo>
                <a:lnTo>
                  <a:pt x="218615" y="28255"/>
                </a:lnTo>
                <a:lnTo>
                  <a:pt x="262811" y="12848"/>
                </a:lnTo>
                <a:lnTo>
                  <a:pt x="309429" y="3284"/>
                </a:lnTo>
                <a:lnTo>
                  <a:pt x="358045" y="0"/>
                </a:lnTo>
                <a:lnTo>
                  <a:pt x="14809439" y="0"/>
                </a:lnTo>
                <a:lnTo>
                  <a:pt x="14857820" y="3265"/>
                </a:lnTo>
                <a:lnTo>
                  <a:pt x="14904244" y="12778"/>
                </a:lnTo>
                <a:lnTo>
                  <a:pt x="14948281" y="28114"/>
                </a:lnTo>
                <a:lnTo>
                  <a:pt x="14989503" y="48848"/>
                </a:lnTo>
                <a:lnTo>
                  <a:pt x="15027481" y="74554"/>
                </a:lnTo>
                <a:lnTo>
                  <a:pt x="15061786" y="104809"/>
                </a:lnTo>
                <a:lnTo>
                  <a:pt x="15091990" y="139186"/>
                </a:lnTo>
                <a:lnTo>
                  <a:pt x="15117664" y="177262"/>
                </a:lnTo>
                <a:lnTo>
                  <a:pt x="15138378" y="218611"/>
                </a:lnTo>
                <a:lnTo>
                  <a:pt x="15153705" y="262808"/>
                </a:lnTo>
                <a:lnTo>
                  <a:pt x="15163216" y="309429"/>
                </a:lnTo>
                <a:lnTo>
                  <a:pt x="15166454" y="357640"/>
                </a:lnTo>
                <a:lnTo>
                  <a:pt x="15166454" y="737494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1792186" y="3369842"/>
            <a:ext cx="15166975" cy="4837430"/>
          </a:xfrm>
          <a:custGeom>
            <a:avLst/>
            <a:gdLst/>
            <a:ahLst/>
            <a:cxnLst/>
            <a:rect l="l" t="t" r="r" b="b"/>
            <a:pathLst>
              <a:path w="15166975" h="4837430">
                <a:moveTo>
                  <a:pt x="674268" y="147891"/>
                </a:moveTo>
                <a:lnTo>
                  <a:pt x="666724" y="101180"/>
                </a:lnTo>
                <a:lnTo>
                  <a:pt x="645706" y="60579"/>
                </a:lnTo>
                <a:lnTo>
                  <a:pt x="613676" y="28562"/>
                </a:lnTo>
                <a:lnTo>
                  <a:pt x="573074" y="7543"/>
                </a:lnTo>
                <a:lnTo>
                  <a:pt x="526364" y="0"/>
                </a:lnTo>
                <a:lnTo>
                  <a:pt x="479640" y="7543"/>
                </a:lnTo>
                <a:lnTo>
                  <a:pt x="439039" y="28562"/>
                </a:lnTo>
                <a:lnTo>
                  <a:pt x="407009" y="60579"/>
                </a:lnTo>
                <a:lnTo>
                  <a:pt x="386003" y="101180"/>
                </a:lnTo>
                <a:lnTo>
                  <a:pt x="378447" y="147891"/>
                </a:lnTo>
                <a:lnTo>
                  <a:pt x="386003" y="194614"/>
                </a:lnTo>
                <a:lnTo>
                  <a:pt x="407009" y="235216"/>
                </a:lnTo>
                <a:lnTo>
                  <a:pt x="439039" y="267246"/>
                </a:lnTo>
                <a:lnTo>
                  <a:pt x="479640" y="288264"/>
                </a:lnTo>
                <a:lnTo>
                  <a:pt x="526364" y="295808"/>
                </a:lnTo>
                <a:lnTo>
                  <a:pt x="573074" y="288264"/>
                </a:lnTo>
                <a:lnTo>
                  <a:pt x="613676" y="267246"/>
                </a:lnTo>
                <a:lnTo>
                  <a:pt x="645706" y="235216"/>
                </a:lnTo>
                <a:lnTo>
                  <a:pt x="666724" y="194614"/>
                </a:lnTo>
                <a:lnTo>
                  <a:pt x="674268" y="147891"/>
                </a:lnTo>
                <a:close/>
              </a:path>
              <a:path w="15166975" h="4837430">
                <a:moveTo>
                  <a:pt x="1134325" y="147891"/>
                </a:moveTo>
                <a:lnTo>
                  <a:pt x="1126769" y="101180"/>
                </a:lnTo>
                <a:lnTo>
                  <a:pt x="1105763" y="60579"/>
                </a:lnTo>
                <a:lnTo>
                  <a:pt x="1073734" y="28562"/>
                </a:lnTo>
                <a:lnTo>
                  <a:pt x="1033132" y="7543"/>
                </a:lnTo>
                <a:lnTo>
                  <a:pt x="986409" y="0"/>
                </a:lnTo>
                <a:lnTo>
                  <a:pt x="939698" y="7543"/>
                </a:lnTo>
                <a:lnTo>
                  <a:pt x="899096" y="28562"/>
                </a:lnTo>
                <a:lnTo>
                  <a:pt x="867067" y="60579"/>
                </a:lnTo>
                <a:lnTo>
                  <a:pt x="846048" y="101180"/>
                </a:lnTo>
                <a:lnTo>
                  <a:pt x="838504" y="147891"/>
                </a:lnTo>
                <a:lnTo>
                  <a:pt x="846048" y="194614"/>
                </a:lnTo>
                <a:lnTo>
                  <a:pt x="867067" y="235216"/>
                </a:lnTo>
                <a:lnTo>
                  <a:pt x="899096" y="267246"/>
                </a:lnTo>
                <a:lnTo>
                  <a:pt x="939698" y="288264"/>
                </a:lnTo>
                <a:lnTo>
                  <a:pt x="986409" y="295808"/>
                </a:lnTo>
                <a:lnTo>
                  <a:pt x="1033132" y="288264"/>
                </a:lnTo>
                <a:lnTo>
                  <a:pt x="1073734" y="267246"/>
                </a:lnTo>
                <a:lnTo>
                  <a:pt x="1105763" y="235216"/>
                </a:lnTo>
                <a:lnTo>
                  <a:pt x="1126769" y="194614"/>
                </a:lnTo>
                <a:lnTo>
                  <a:pt x="1134325" y="147891"/>
                </a:lnTo>
                <a:close/>
              </a:path>
              <a:path w="15166975" h="4837430">
                <a:moveTo>
                  <a:pt x="1595386" y="147891"/>
                </a:moveTo>
                <a:lnTo>
                  <a:pt x="1587842" y="101180"/>
                </a:lnTo>
                <a:lnTo>
                  <a:pt x="1566824" y="60579"/>
                </a:lnTo>
                <a:lnTo>
                  <a:pt x="1534807" y="28562"/>
                </a:lnTo>
                <a:lnTo>
                  <a:pt x="1494205" y="7543"/>
                </a:lnTo>
                <a:lnTo>
                  <a:pt x="1447495" y="0"/>
                </a:lnTo>
                <a:lnTo>
                  <a:pt x="1400771" y="7543"/>
                </a:lnTo>
                <a:lnTo>
                  <a:pt x="1360170" y="28562"/>
                </a:lnTo>
                <a:lnTo>
                  <a:pt x="1328140" y="60579"/>
                </a:lnTo>
                <a:lnTo>
                  <a:pt x="1307122" y="101180"/>
                </a:lnTo>
                <a:lnTo>
                  <a:pt x="1299578" y="147891"/>
                </a:lnTo>
                <a:lnTo>
                  <a:pt x="1307122" y="194614"/>
                </a:lnTo>
                <a:lnTo>
                  <a:pt x="1328140" y="235216"/>
                </a:lnTo>
                <a:lnTo>
                  <a:pt x="1360170" y="267246"/>
                </a:lnTo>
                <a:lnTo>
                  <a:pt x="1400771" y="288264"/>
                </a:lnTo>
                <a:lnTo>
                  <a:pt x="1447495" y="295808"/>
                </a:lnTo>
                <a:lnTo>
                  <a:pt x="1494205" y="288264"/>
                </a:lnTo>
                <a:lnTo>
                  <a:pt x="1534807" y="267246"/>
                </a:lnTo>
                <a:lnTo>
                  <a:pt x="1566824" y="235216"/>
                </a:lnTo>
                <a:lnTo>
                  <a:pt x="1587842" y="194614"/>
                </a:lnTo>
                <a:lnTo>
                  <a:pt x="1595386" y="147891"/>
                </a:lnTo>
                <a:close/>
              </a:path>
              <a:path w="15166975" h="4837430">
                <a:moveTo>
                  <a:pt x="15166455" y="518185"/>
                </a:moveTo>
                <a:lnTo>
                  <a:pt x="0" y="518185"/>
                </a:lnTo>
                <a:lnTo>
                  <a:pt x="0" y="4479125"/>
                </a:lnTo>
                <a:lnTo>
                  <a:pt x="3289" y="4527753"/>
                </a:lnTo>
                <a:lnTo>
                  <a:pt x="12852" y="4574362"/>
                </a:lnTo>
                <a:lnTo>
                  <a:pt x="28257" y="4618571"/>
                </a:lnTo>
                <a:lnTo>
                  <a:pt x="49072" y="4659909"/>
                </a:lnTo>
                <a:lnTo>
                  <a:pt x="74866" y="4697984"/>
                </a:lnTo>
                <a:lnTo>
                  <a:pt x="105194" y="4732363"/>
                </a:lnTo>
                <a:lnTo>
                  <a:pt x="139623" y="4762627"/>
                </a:lnTo>
                <a:lnTo>
                  <a:pt x="177723" y="4788332"/>
                </a:lnTo>
                <a:lnTo>
                  <a:pt x="219049" y="4809058"/>
                </a:lnTo>
                <a:lnTo>
                  <a:pt x="263169" y="4824400"/>
                </a:lnTo>
                <a:lnTo>
                  <a:pt x="309638" y="4833912"/>
                </a:lnTo>
                <a:lnTo>
                  <a:pt x="358051" y="4837176"/>
                </a:lnTo>
                <a:lnTo>
                  <a:pt x="14808429" y="4837176"/>
                </a:lnTo>
                <a:lnTo>
                  <a:pt x="14857044" y="4833886"/>
                </a:lnTo>
                <a:lnTo>
                  <a:pt x="14903666" y="4824323"/>
                </a:lnTo>
                <a:lnTo>
                  <a:pt x="14947862" y="4808918"/>
                </a:lnTo>
                <a:lnTo>
                  <a:pt x="14989213" y="4788103"/>
                </a:lnTo>
                <a:lnTo>
                  <a:pt x="15027288" y="4762309"/>
                </a:lnTo>
                <a:lnTo>
                  <a:pt x="15061667" y="4731982"/>
                </a:lnTo>
                <a:lnTo>
                  <a:pt x="15091918" y="4697552"/>
                </a:lnTo>
                <a:lnTo>
                  <a:pt x="15117623" y="4659452"/>
                </a:lnTo>
                <a:lnTo>
                  <a:pt x="15138362" y="4618126"/>
                </a:lnTo>
                <a:lnTo>
                  <a:pt x="15153704" y="4574006"/>
                </a:lnTo>
                <a:lnTo>
                  <a:pt x="15163216" y="4527524"/>
                </a:lnTo>
                <a:lnTo>
                  <a:pt x="15166455" y="4479531"/>
                </a:lnTo>
                <a:lnTo>
                  <a:pt x="15166455" y="51818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1769754" y="3136747"/>
            <a:ext cx="15209519" cy="5080000"/>
          </a:xfrm>
          <a:custGeom>
            <a:avLst/>
            <a:gdLst/>
            <a:ahLst/>
            <a:cxnLst/>
            <a:rect l="l" t="t" r="r" b="b"/>
            <a:pathLst>
              <a:path w="15209519" h="5080000">
                <a:moveTo>
                  <a:pt x="14925561" y="5079999"/>
                </a:moveTo>
                <a:lnTo>
                  <a:pt x="286799" y="5079999"/>
                </a:lnTo>
                <a:lnTo>
                  <a:pt x="242967" y="5054599"/>
                </a:lnTo>
                <a:lnTo>
                  <a:pt x="201617" y="5041899"/>
                </a:lnTo>
                <a:lnTo>
                  <a:pt x="163105" y="5016499"/>
                </a:lnTo>
                <a:lnTo>
                  <a:pt x="127790" y="4991099"/>
                </a:lnTo>
                <a:lnTo>
                  <a:pt x="96025" y="4952999"/>
                </a:lnTo>
                <a:lnTo>
                  <a:pt x="68170" y="4927599"/>
                </a:lnTo>
                <a:lnTo>
                  <a:pt x="44579" y="4889499"/>
                </a:lnTo>
                <a:lnTo>
                  <a:pt x="25611" y="4838699"/>
                </a:lnTo>
                <a:lnTo>
                  <a:pt x="11620" y="4800599"/>
                </a:lnTo>
                <a:lnTo>
                  <a:pt x="2964" y="4749799"/>
                </a:lnTo>
                <a:lnTo>
                  <a:pt x="0" y="4724399"/>
                </a:lnTo>
                <a:lnTo>
                  <a:pt x="0" y="368299"/>
                </a:lnTo>
                <a:lnTo>
                  <a:pt x="2964" y="317499"/>
                </a:lnTo>
                <a:lnTo>
                  <a:pt x="11620" y="266699"/>
                </a:lnTo>
                <a:lnTo>
                  <a:pt x="25611" y="228599"/>
                </a:lnTo>
                <a:lnTo>
                  <a:pt x="44579" y="190499"/>
                </a:lnTo>
                <a:lnTo>
                  <a:pt x="68170" y="152399"/>
                </a:lnTo>
                <a:lnTo>
                  <a:pt x="96025" y="114299"/>
                </a:lnTo>
                <a:lnTo>
                  <a:pt x="127790" y="76199"/>
                </a:lnTo>
                <a:lnTo>
                  <a:pt x="163105" y="50799"/>
                </a:lnTo>
                <a:lnTo>
                  <a:pt x="201617" y="25399"/>
                </a:lnTo>
                <a:lnTo>
                  <a:pt x="242967" y="12699"/>
                </a:lnTo>
                <a:lnTo>
                  <a:pt x="286799" y="0"/>
                </a:lnTo>
                <a:lnTo>
                  <a:pt x="14924558" y="0"/>
                </a:lnTo>
                <a:lnTo>
                  <a:pt x="14968399" y="12699"/>
                </a:lnTo>
                <a:lnTo>
                  <a:pt x="15009765" y="25399"/>
                </a:lnTo>
                <a:lnTo>
                  <a:pt x="380487" y="25399"/>
                </a:lnTo>
                <a:lnTo>
                  <a:pt x="330826" y="38099"/>
                </a:lnTo>
                <a:lnTo>
                  <a:pt x="283449" y="50799"/>
                </a:lnTo>
                <a:lnTo>
                  <a:pt x="238873" y="63499"/>
                </a:lnTo>
                <a:lnTo>
                  <a:pt x="197612" y="88899"/>
                </a:lnTo>
                <a:lnTo>
                  <a:pt x="160182" y="114299"/>
                </a:lnTo>
                <a:lnTo>
                  <a:pt x="127097" y="152399"/>
                </a:lnTo>
                <a:lnTo>
                  <a:pt x="98873" y="177799"/>
                </a:lnTo>
                <a:lnTo>
                  <a:pt x="76024" y="228599"/>
                </a:lnTo>
                <a:lnTo>
                  <a:pt x="59066" y="266699"/>
                </a:lnTo>
                <a:lnTo>
                  <a:pt x="48513" y="317499"/>
                </a:lnTo>
                <a:lnTo>
                  <a:pt x="44881" y="368299"/>
                </a:lnTo>
                <a:lnTo>
                  <a:pt x="44881" y="723899"/>
                </a:lnTo>
                <a:lnTo>
                  <a:pt x="15209305" y="723899"/>
                </a:lnTo>
                <a:lnTo>
                  <a:pt x="15209305" y="761999"/>
                </a:lnTo>
                <a:lnTo>
                  <a:pt x="44881" y="761999"/>
                </a:lnTo>
                <a:lnTo>
                  <a:pt x="44881" y="4711699"/>
                </a:lnTo>
                <a:lnTo>
                  <a:pt x="48536" y="4749799"/>
                </a:lnTo>
                <a:lnTo>
                  <a:pt x="59148" y="4800599"/>
                </a:lnTo>
                <a:lnTo>
                  <a:pt x="76189" y="4851399"/>
                </a:lnTo>
                <a:lnTo>
                  <a:pt x="99130" y="4889499"/>
                </a:lnTo>
                <a:lnTo>
                  <a:pt x="127441" y="4927599"/>
                </a:lnTo>
                <a:lnTo>
                  <a:pt x="160595" y="4952999"/>
                </a:lnTo>
                <a:lnTo>
                  <a:pt x="198061" y="4991099"/>
                </a:lnTo>
                <a:lnTo>
                  <a:pt x="239312" y="5016499"/>
                </a:lnTo>
                <a:lnTo>
                  <a:pt x="283819" y="5029199"/>
                </a:lnTo>
                <a:lnTo>
                  <a:pt x="331053" y="5041899"/>
                </a:lnTo>
                <a:lnTo>
                  <a:pt x="15010742" y="5041899"/>
                </a:lnTo>
                <a:lnTo>
                  <a:pt x="14969392" y="5054599"/>
                </a:lnTo>
                <a:lnTo>
                  <a:pt x="14925561" y="5079999"/>
                </a:lnTo>
                <a:close/>
              </a:path>
              <a:path w="15209519" h="5080000">
                <a:moveTo>
                  <a:pt x="15209305" y="723899"/>
                </a:moveTo>
                <a:lnTo>
                  <a:pt x="15167493" y="723899"/>
                </a:lnTo>
                <a:lnTo>
                  <a:pt x="15167493" y="368299"/>
                </a:lnTo>
                <a:lnTo>
                  <a:pt x="15163838" y="317499"/>
                </a:lnTo>
                <a:lnTo>
                  <a:pt x="15153226" y="266699"/>
                </a:lnTo>
                <a:lnTo>
                  <a:pt x="15136185" y="228599"/>
                </a:lnTo>
                <a:lnTo>
                  <a:pt x="15113245" y="177799"/>
                </a:lnTo>
                <a:lnTo>
                  <a:pt x="15084933" y="152399"/>
                </a:lnTo>
                <a:lnTo>
                  <a:pt x="15051779" y="114299"/>
                </a:lnTo>
                <a:lnTo>
                  <a:pt x="15014311" y="88899"/>
                </a:lnTo>
                <a:lnTo>
                  <a:pt x="14973058" y="63499"/>
                </a:lnTo>
                <a:lnTo>
                  <a:pt x="14928550" y="50799"/>
                </a:lnTo>
                <a:lnTo>
                  <a:pt x="14881313" y="38099"/>
                </a:lnTo>
                <a:lnTo>
                  <a:pt x="14831878" y="25399"/>
                </a:lnTo>
                <a:lnTo>
                  <a:pt x="15009765" y="25399"/>
                </a:lnTo>
                <a:lnTo>
                  <a:pt x="15048304" y="50799"/>
                </a:lnTo>
                <a:lnTo>
                  <a:pt x="15083662" y="76199"/>
                </a:lnTo>
                <a:lnTo>
                  <a:pt x="15115484" y="114299"/>
                </a:lnTo>
                <a:lnTo>
                  <a:pt x="15143417" y="152399"/>
                </a:lnTo>
                <a:lnTo>
                  <a:pt x="15167107" y="190499"/>
                </a:lnTo>
                <a:lnTo>
                  <a:pt x="15186200" y="228599"/>
                </a:lnTo>
                <a:lnTo>
                  <a:pt x="15200342" y="266699"/>
                </a:lnTo>
                <a:lnTo>
                  <a:pt x="15209180" y="317499"/>
                </a:lnTo>
                <a:lnTo>
                  <a:pt x="15209305" y="723899"/>
                </a:lnTo>
                <a:close/>
              </a:path>
              <a:path w="15209519" h="5080000">
                <a:moveTo>
                  <a:pt x="594003" y="546099"/>
                </a:moveTo>
                <a:lnTo>
                  <a:pt x="503593" y="546099"/>
                </a:lnTo>
                <a:lnTo>
                  <a:pt x="462922" y="520699"/>
                </a:lnTo>
                <a:lnTo>
                  <a:pt x="428429" y="495299"/>
                </a:lnTo>
                <a:lnTo>
                  <a:pt x="401756" y="457199"/>
                </a:lnTo>
                <a:lnTo>
                  <a:pt x="384547" y="419099"/>
                </a:lnTo>
                <a:lnTo>
                  <a:pt x="378445" y="380999"/>
                </a:lnTo>
                <a:lnTo>
                  <a:pt x="384547" y="330199"/>
                </a:lnTo>
                <a:lnTo>
                  <a:pt x="401756" y="292099"/>
                </a:lnTo>
                <a:lnTo>
                  <a:pt x="428429" y="253999"/>
                </a:lnTo>
                <a:lnTo>
                  <a:pt x="462922" y="228599"/>
                </a:lnTo>
                <a:lnTo>
                  <a:pt x="503593" y="215899"/>
                </a:lnTo>
                <a:lnTo>
                  <a:pt x="548798" y="203199"/>
                </a:lnTo>
                <a:lnTo>
                  <a:pt x="594003" y="215899"/>
                </a:lnTo>
                <a:lnTo>
                  <a:pt x="634674" y="228599"/>
                </a:lnTo>
                <a:lnTo>
                  <a:pt x="669167" y="253999"/>
                </a:lnTo>
                <a:lnTo>
                  <a:pt x="499930" y="253999"/>
                </a:lnTo>
                <a:lnTo>
                  <a:pt x="460052" y="292099"/>
                </a:lnTo>
                <a:lnTo>
                  <a:pt x="433180" y="330199"/>
                </a:lnTo>
                <a:lnTo>
                  <a:pt x="423330" y="380999"/>
                </a:lnTo>
                <a:lnTo>
                  <a:pt x="433180" y="419099"/>
                </a:lnTo>
                <a:lnTo>
                  <a:pt x="460052" y="469899"/>
                </a:lnTo>
                <a:lnTo>
                  <a:pt x="499930" y="495299"/>
                </a:lnTo>
                <a:lnTo>
                  <a:pt x="669167" y="495299"/>
                </a:lnTo>
                <a:lnTo>
                  <a:pt x="634674" y="520699"/>
                </a:lnTo>
                <a:lnTo>
                  <a:pt x="594003" y="546099"/>
                </a:lnTo>
                <a:close/>
              </a:path>
              <a:path w="15209519" h="5080000">
                <a:moveTo>
                  <a:pt x="1054056" y="546099"/>
                </a:moveTo>
                <a:lnTo>
                  <a:pt x="963647" y="546099"/>
                </a:lnTo>
                <a:lnTo>
                  <a:pt x="922976" y="520699"/>
                </a:lnTo>
                <a:lnTo>
                  <a:pt x="888483" y="495299"/>
                </a:lnTo>
                <a:lnTo>
                  <a:pt x="861809" y="457199"/>
                </a:lnTo>
                <a:lnTo>
                  <a:pt x="844600" y="419099"/>
                </a:lnTo>
                <a:lnTo>
                  <a:pt x="838498" y="380999"/>
                </a:lnTo>
                <a:lnTo>
                  <a:pt x="844600" y="330199"/>
                </a:lnTo>
                <a:lnTo>
                  <a:pt x="861809" y="292099"/>
                </a:lnTo>
                <a:lnTo>
                  <a:pt x="888483" y="253999"/>
                </a:lnTo>
                <a:lnTo>
                  <a:pt x="922976" y="228599"/>
                </a:lnTo>
                <a:lnTo>
                  <a:pt x="963647" y="215899"/>
                </a:lnTo>
                <a:lnTo>
                  <a:pt x="1008851" y="203199"/>
                </a:lnTo>
                <a:lnTo>
                  <a:pt x="1054056" y="215899"/>
                </a:lnTo>
                <a:lnTo>
                  <a:pt x="1094727" y="228599"/>
                </a:lnTo>
                <a:lnTo>
                  <a:pt x="1129220" y="253999"/>
                </a:lnTo>
                <a:lnTo>
                  <a:pt x="959984" y="253999"/>
                </a:lnTo>
                <a:lnTo>
                  <a:pt x="920106" y="292099"/>
                </a:lnTo>
                <a:lnTo>
                  <a:pt x="893233" y="330199"/>
                </a:lnTo>
                <a:lnTo>
                  <a:pt x="883383" y="380999"/>
                </a:lnTo>
                <a:lnTo>
                  <a:pt x="893233" y="419099"/>
                </a:lnTo>
                <a:lnTo>
                  <a:pt x="920106" y="469899"/>
                </a:lnTo>
                <a:lnTo>
                  <a:pt x="959984" y="495299"/>
                </a:lnTo>
                <a:lnTo>
                  <a:pt x="1129220" y="495299"/>
                </a:lnTo>
                <a:lnTo>
                  <a:pt x="1094727" y="520699"/>
                </a:lnTo>
                <a:lnTo>
                  <a:pt x="1054056" y="546099"/>
                </a:lnTo>
                <a:close/>
              </a:path>
              <a:path w="15209519" h="5080000">
                <a:moveTo>
                  <a:pt x="1515139" y="546099"/>
                </a:moveTo>
                <a:lnTo>
                  <a:pt x="1424729" y="546099"/>
                </a:lnTo>
                <a:lnTo>
                  <a:pt x="1384058" y="520699"/>
                </a:lnTo>
                <a:lnTo>
                  <a:pt x="1349565" y="495299"/>
                </a:lnTo>
                <a:lnTo>
                  <a:pt x="1322892" y="457199"/>
                </a:lnTo>
                <a:lnTo>
                  <a:pt x="1305683" y="419099"/>
                </a:lnTo>
                <a:lnTo>
                  <a:pt x="1299581" y="380999"/>
                </a:lnTo>
                <a:lnTo>
                  <a:pt x="1305683" y="330199"/>
                </a:lnTo>
                <a:lnTo>
                  <a:pt x="1322892" y="292099"/>
                </a:lnTo>
                <a:lnTo>
                  <a:pt x="1349565" y="253999"/>
                </a:lnTo>
                <a:lnTo>
                  <a:pt x="1384058" y="228599"/>
                </a:lnTo>
                <a:lnTo>
                  <a:pt x="1424729" y="215899"/>
                </a:lnTo>
                <a:lnTo>
                  <a:pt x="1469934" y="203199"/>
                </a:lnTo>
                <a:lnTo>
                  <a:pt x="1515139" y="215899"/>
                </a:lnTo>
                <a:lnTo>
                  <a:pt x="1555810" y="228599"/>
                </a:lnTo>
                <a:lnTo>
                  <a:pt x="1590303" y="253999"/>
                </a:lnTo>
                <a:lnTo>
                  <a:pt x="1421060" y="253999"/>
                </a:lnTo>
                <a:lnTo>
                  <a:pt x="1381176" y="292099"/>
                </a:lnTo>
                <a:lnTo>
                  <a:pt x="1354300" y="330199"/>
                </a:lnTo>
                <a:lnTo>
                  <a:pt x="1344448" y="380999"/>
                </a:lnTo>
                <a:lnTo>
                  <a:pt x="1354300" y="419099"/>
                </a:lnTo>
                <a:lnTo>
                  <a:pt x="1381176" y="469899"/>
                </a:lnTo>
                <a:lnTo>
                  <a:pt x="1421060" y="495299"/>
                </a:lnTo>
                <a:lnTo>
                  <a:pt x="1590303" y="495299"/>
                </a:lnTo>
                <a:lnTo>
                  <a:pt x="1555810" y="520699"/>
                </a:lnTo>
                <a:lnTo>
                  <a:pt x="1515139" y="546099"/>
                </a:lnTo>
                <a:close/>
              </a:path>
              <a:path w="15209519" h="5080000">
                <a:moveTo>
                  <a:pt x="14706921" y="215899"/>
                </a:moveTo>
                <a:lnTo>
                  <a:pt x="14675294" y="215899"/>
                </a:lnTo>
                <a:lnTo>
                  <a:pt x="14682442" y="203199"/>
                </a:lnTo>
                <a:lnTo>
                  <a:pt x="14699783" y="203199"/>
                </a:lnTo>
                <a:lnTo>
                  <a:pt x="14706921" y="215899"/>
                </a:lnTo>
                <a:close/>
              </a:path>
              <a:path w="15209519" h="5080000">
                <a:moveTo>
                  <a:pt x="14713554" y="355599"/>
                </a:moveTo>
                <a:lnTo>
                  <a:pt x="14668657" y="355599"/>
                </a:lnTo>
                <a:lnTo>
                  <a:pt x="14668657" y="228599"/>
                </a:lnTo>
                <a:lnTo>
                  <a:pt x="14670444" y="215899"/>
                </a:lnTo>
                <a:lnTo>
                  <a:pt x="14711768" y="215899"/>
                </a:lnTo>
                <a:lnTo>
                  <a:pt x="14713554" y="228599"/>
                </a:lnTo>
                <a:lnTo>
                  <a:pt x="14713554" y="355599"/>
                </a:lnTo>
                <a:close/>
              </a:path>
              <a:path w="15209519" h="5080000">
                <a:moveTo>
                  <a:pt x="669167" y="495299"/>
                </a:moveTo>
                <a:lnTo>
                  <a:pt x="597666" y="495299"/>
                </a:lnTo>
                <a:lnTo>
                  <a:pt x="637544" y="469899"/>
                </a:lnTo>
                <a:lnTo>
                  <a:pt x="664416" y="419099"/>
                </a:lnTo>
                <a:lnTo>
                  <a:pt x="674266" y="380999"/>
                </a:lnTo>
                <a:lnTo>
                  <a:pt x="664416" y="330199"/>
                </a:lnTo>
                <a:lnTo>
                  <a:pt x="637544" y="292099"/>
                </a:lnTo>
                <a:lnTo>
                  <a:pt x="597666" y="253999"/>
                </a:lnTo>
                <a:lnTo>
                  <a:pt x="669167" y="253999"/>
                </a:lnTo>
                <a:lnTo>
                  <a:pt x="695840" y="292099"/>
                </a:lnTo>
                <a:lnTo>
                  <a:pt x="713049" y="330199"/>
                </a:lnTo>
                <a:lnTo>
                  <a:pt x="719151" y="380999"/>
                </a:lnTo>
                <a:lnTo>
                  <a:pt x="713049" y="419099"/>
                </a:lnTo>
                <a:lnTo>
                  <a:pt x="695840" y="457199"/>
                </a:lnTo>
                <a:lnTo>
                  <a:pt x="669167" y="495299"/>
                </a:lnTo>
                <a:close/>
              </a:path>
              <a:path w="15209519" h="5080000">
                <a:moveTo>
                  <a:pt x="1129220" y="495299"/>
                </a:moveTo>
                <a:lnTo>
                  <a:pt x="1057720" y="495299"/>
                </a:lnTo>
                <a:lnTo>
                  <a:pt x="1097599" y="469899"/>
                </a:lnTo>
                <a:lnTo>
                  <a:pt x="1124472" y="419099"/>
                </a:lnTo>
                <a:lnTo>
                  <a:pt x="1134322" y="380999"/>
                </a:lnTo>
                <a:lnTo>
                  <a:pt x="1124472" y="330199"/>
                </a:lnTo>
                <a:lnTo>
                  <a:pt x="1097599" y="292099"/>
                </a:lnTo>
                <a:lnTo>
                  <a:pt x="1057720" y="253999"/>
                </a:lnTo>
                <a:lnTo>
                  <a:pt x="1129220" y="253999"/>
                </a:lnTo>
                <a:lnTo>
                  <a:pt x="1155893" y="292099"/>
                </a:lnTo>
                <a:lnTo>
                  <a:pt x="1173102" y="330199"/>
                </a:lnTo>
                <a:lnTo>
                  <a:pt x="1179204" y="380999"/>
                </a:lnTo>
                <a:lnTo>
                  <a:pt x="1173102" y="419099"/>
                </a:lnTo>
                <a:lnTo>
                  <a:pt x="1155893" y="457199"/>
                </a:lnTo>
                <a:lnTo>
                  <a:pt x="1129220" y="495299"/>
                </a:lnTo>
                <a:close/>
              </a:path>
              <a:path w="15209519" h="5080000">
                <a:moveTo>
                  <a:pt x="1590303" y="495299"/>
                </a:moveTo>
                <a:lnTo>
                  <a:pt x="1518366" y="495299"/>
                </a:lnTo>
                <a:lnTo>
                  <a:pt x="1558288" y="469899"/>
                </a:lnTo>
                <a:lnTo>
                  <a:pt x="1585397" y="419099"/>
                </a:lnTo>
                <a:lnTo>
                  <a:pt x="1595390" y="380999"/>
                </a:lnTo>
                <a:lnTo>
                  <a:pt x="1585538" y="330199"/>
                </a:lnTo>
                <a:lnTo>
                  <a:pt x="1558665" y="292099"/>
                </a:lnTo>
                <a:lnTo>
                  <a:pt x="1518790" y="253999"/>
                </a:lnTo>
                <a:lnTo>
                  <a:pt x="1590303" y="253999"/>
                </a:lnTo>
                <a:lnTo>
                  <a:pt x="1616976" y="292099"/>
                </a:lnTo>
                <a:lnTo>
                  <a:pt x="1634185" y="330199"/>
                </a:lnTo>
                <a:lnTo>
                  <a:pt x="1640287" y="380999"/>
                </a:lnTo>
                <a:lnTo>
                  <a:pt x="1634185" y="419099"/>
                </a:lnTo>
                <a:lnTo>
                  <a:pt x="1616976" y="457199"/>
                </a:lnTo>
                <a:lnTo>
                  <a:pt x="1590303" y="495299"/>
                </a:lnTo>
                <a:close/>
              </a:path>
              <a:path w="15209519" h="5080000">
                <a:moveTo>
                  <a:pt x="14859687" y="393699"/>
                </a:moveTo>
                <a:lnTo>
                  <a:pt x="14527390" y="393699"/>
                </a:lnTo>
                <a:lnTo>
                  <a:pt x="14522550" y="380999"/>
                </a:lnTo>
                <a:lnTo>
                  <a:pt x="14520768" y="380999"/>
                </a:lnTo>
                <a:lnTo>
                  <a:pt x="14522550" y="368299"/>
                </a:lnTo>
                <a:lnTo>
                  <a:pt x="14527390" y="355599"/>
                </a:lnTo>
                <a:lnTo>
                  <a:pt x="14848114" y="355599"/>
                </a:lnTo>
                <a:lnTo>
                  <a:pt x="14855214" y="368299"/>
                </a:lnTo>
                <a:lnTo>
                  <a:pt x="14859828" y="368299"/>
                </a:lnTo>
                <a:lnTo>
                  <a:pt x="14861474" y="380999"/>
                </a:lnTo>
                <a:lnTo>
                  <a:pt x="14859687" y="393699"/>
                </a:lnTo>
                <a:close/>
              </a:path>
              <a:path w="15209519" h="5080000">
                <a:moveTo>
                  <a:pt x="14706921" y="546099"/>
                </a:moveTo>
                <a:lnTo>
                  <a:pt x="14675294" y="546099"/>
                </a:lnTo>
                <a:lnTo>
                  <a:pt x="14670444" y="533399"/>
                </a:lnTo>
                <a:lnTo>
                  <a:pt x="14668657" y="520699"/>
                </a:lnTo>
                <a:lnTo>
                  <a:pt x="14668657" y="406399"/>
                </a:lnTo>
                <a:lnTo>
                  <a:pt x="14543202" y="393699"/>
                </a:lnTo>
                <a:lnTo>
                  <a:pt x="14847689" y="393699"/>
                </a:lnTo>
                <a:lnTo>
                  <a:pt x="14839010" y="406399"/>
                </a:lnTo>
                <a:lnTo>
                  <a:pt x="14713554" y="406399"/>
                </a:lnTo>
                <a:lnTo>
                  <a:pt x="14713554" y="520699"/>
                </a:lnTo>
                <a:lnTo>
                  <a:pt x="14711768" y="533399"/>
                </a:lnTo>
                <a:lnTo>
                  <a:pt x="14706921" y="546099"/>
                </a:lnTo>
                <a:close/>
              </a:path>
              <a:path w="15209519" h="5080000">
                <a:moveTo>
                  <a:pt x="15010742" y="5041899"/>
                </a:moveTo>
                <a:lnTo>
                  <a:pt x="14880533" y="5041899"/>
                </a:lnTo>
                <a:lnTo>
                  <a:pt x="14927908" y="5029199"/>
                </a:lnTo>
                <a:lnTo>
                  <a:pt x="14972482" y="5016499"/>
                </a:lnTo>
                <a:lnTo>
                  <a:pt x="15013741" y="4991099"/>
                </a:lnTo>
                <a:lnTo>
                  <a:pt x="15051168" y="4952999"/>
                </a:lnTo>
                <a:lnTo>
                  <a:pt x="15084250" y="4927599"/>
                </a:lnTo>
                <a:lnTo>
                  <a:pt x="15112471" y="4889499"/>
                </a:lnTo>
                <a:lnTo>
                  <a:pt x="15135318" y="4851399"/>
                </a:lnTo>
                <a:lnTo>
                  <a:pt x="15152274" y="4800599"/>
                </a:lnTo>
                <a:lnTo>
                  <a:pt x="15162825" y="4749799"/>
                </a:lnTo>
                <a:lnTo>
                  <a:pt x="15166457" y="4711699"/>
                </a:lnTo>
                <a:lnTo>
                  <a:pt x="15166457" y="761999"/>
                </a:lnTo>
                <a:lnTo>
                  <a:pt x="15209305" y="761999"/>
                </a:lnTo>
                <a:lnTo>
                  <a:pt x="15209305" y="4762499"/>
                </a:lnTo>
                <a:lnTo>
                  <a:pt x="15200739" y="4800599"/>
                </a:lnTo>
                <a:lnTo>
                  <a:pt x="15186748" y="4838699"/>
                </a:lnTo>
                <a:lnTo>
                  <a:pt x="15167779" y="4889499"/>
                </a:lnTo>
                <a:lnTo>
                  <a:pt x="15144188" y="4927599"/>
                </a:lnTo>
                <a:lnTo>
                  <a:pt x="15116333" y="4952999"/>
                </a:lnTo>
                <a:lnTo>
                  <a:pt x="15084569" y="4991099"/>
                </a:lnTo>
                <a:lnTo>
                  <a:pt x="15049253" y="5016499"/>
                </a:lnTo>
                <a:lnTo>
                  <a:pt x="15010742" y="50418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1329336" y="2791729"/>
            <a:ext cx="15166975" cy="737870"/>
          </a:xfrm>
          <a:custGeom>
            <a:avLst/>
            <a:gdLst/>
            <a:ahLst/>
            <a:cxnLst/>
            <a:rect l="l" t="t" r="r" b="b"/>
            <a:pathLst>
              <a:path w="15166975" h="737870">
                <a:moveTo>
                  <a:pt x="15166454" y="737518"/>
                </a:moveTo>
                <a:lnTo>
                  <a:pt x="0" y="737518"/>
                </a:lnTo>
                <a:lnTo>
                  <a:pt x="0" y="358042"/>
                </a:lnTo>
                <a:lnTo>
                  <a:pt x="3265" y="309641"/>
                </a:lnTo>
                <a:lnTo>
                  <a:pt x="12779" y="263163"/>
                </a:lnTo>
                <a:lnTo>
                  <a:pt x="28116" y="219043"/>
                </a:lnTo>
                <a:lnTo>
                  <a:pt x="48850" y="177718"/>
                </a:lnTo>
                <a:lnTo>
                  <a:pt x="74558" y="139623"/>
                </a:lnTo>
                <a:lnTo>
                  <a:pt x="104813" y="105194"/>
                </a:lnTo>
                <a:lnTo>
                  <a:pt x="139192" y="74867"/>
                </a:lnTo>
                <a:lnTo>
                  <a:pt x="177268" y="49076"/>
                </a:lnTo>
                <a:lnTo>
                  <a:pt x="218616" y="28259"/>
                </a:lnTo>
                <a:lnTo>
                  <a:pt x="262813" y="12850"/>
                </a:lnTo>
                <a:lnTo>
                  <a:pt x="309432" y="3285"/>
                </a:lnTo>
                <a:lnTo>
                  <a:pt x="358048" y="0"/>
                </a:lnTo>
                <a:lnTo>
                  <a:pt x="14809457" y="0"/>
                </a:lnTo>
                <a:lnTo>
                  <a:pt x="14857838" y="3265"/>
                </a:lnTo>
                <a:lnTo>
                  <a:pt x="14904260" y="12779"/>
                </a:lnTo>
                <a:lnTo>
                  <a:pt x="14948295" y="28116"/>
                </a:lnTo>
                <a:lnTo>
                  <a:pt x="14989513" y="48850"/>
                </a:lnTo>
                <a:lnTo>
                  <a:pt x="15027488" y="74557"/>
                </a:lnTo>
                <a:lnTo>
                  <a:pt x="15061789" y="104813"/>
                </a:lnTo>
                <a:lnTo>
                  <a:pt x="15091989" y="139190"/>
                </a:lnTo>
                <a:lnTo>
                  <a:pt x="15117659" y="177266"/>
                </a:lnTo>
                <a:lnTo>
                  <a:pt x="15138371" y="218614"/>
                </a:lnTo>
                <a:lnTo>
                  <a:pt x="15153695" y="262809"/>
                </a:lnTo>
                <a:lnTo>
                  <a:pt x="15163204" y="309427"/>
                </a:lnTo>
                <a:lnTo>
                  <a:pt x="15166454" y="357815"/>
                </a:lnTo>
                <a:lnTo>
                  <a:pt x="15166454" y="737518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329334" y="3010039"/>
            <a:ext cx="15166975" cy="4837430"/>
          </a:xfrm>
          <a:custGeom>
            <a:avLst/>
            <a:gdLst/>
            <a:ahLst/>
            <a:cxnLst/>
            <a:rect l="l" t="t" r="r" b="b"/>
            <a:pathLst>
              <a:path w="15166975" h="4837430">
                <a:moveTo>
                  <a:pt x="674268" y="147904"/>
                </a:moveTo>
                <a:lnTo>
                  <a:pt x="666711" y="101193"/>
                </a:lnTo>
                <a:lnTo>
                  <a:pt x="645706" y="60591"/>
                </a:lnTo>
                <a:lnTo>
                  <a:pt x="613676" y="28562"/>
                </a:lnTo>
                <a:lnTo>
                  <a:pt x="573074" y="7543"/>
                </a:lnTo>
                <a:lnTo>
                  <a:pt x="526351" y="0"/>
                </a:lnTo>
                <a:lnTo>
                  <a:pt x="479640" y="7543"/>
                </a:lnTo>
                <a:lnTo>
                  <a:pt x="439039" y="28562"/>
                </a:lnTo>
                <a:lnTo>
                  <a:pt x="407009" y="60591"/>
                </a:lnTo>
                <a:lnTo>
                  <a:pt x="385991" y="101193"/>
                </a:lnTo>
                <a:lnTo>
                  <a:pt x="378447" y="147904"/>
                </a:lnTo>
                <a:lnTo>
                  <a:pt x="385991" y="194627"/>
                </a:lnTo>
                <a:lnTo>
                  <a:pt x="407009" y="235229"/>
                </a:lnTo>
                <a:lnTo>
                  <a:pt x="439039" y="267258"/>
                </a:lnTo>
                <a:lnTo>
                  <a:pt x="479640" y="288277"/>
                </a:lnTo>
                <a:lnTo>
                  <a:pt x="526351" y="295821"/>
                </a:lnTo>
                <a:lnTo>
                  <a:pt x="573074" y="288277"/>
                </a:lnTo>
                <a:lnTo>
                  <a:pt x="613676" y="267258"/>
                </a:lnTo>
                <a:lnTo>
                  <a:pt x="645706" y="235229"/>
                </a:lnTo>
                <a:lnTo>
                  <a:pt x="666711" y="194627"/>
                </a:lnTo>
                <a:lnTo>
                  <a:pt x="674268" y="147904"/>
                </a:lnTo>
                <a:close/>
              </a:path>
              <a:path w="15166975" h="4837430">
                <a:moveTo>
                  <a:pt x="1134325" y="147904"/>
                </a:moveTo>
                <a:lnTo>
                  <a:pt x="1126769" y="101193"/>
                </a:lnTo>
                <a:lnTo>
                  <a:pt x="1105763" y="60591"/>
                </a:lnTo>
                <a:lnTo>
                  <a:pt x="1073721" y="28562"/>
                </a:lnTo>
                <a:lnTo>
                  <a:pt x="1033132" y="7543"/>
                </a:lnTo>
                <a:lnTo>
                  <a:pt x="986409" y="0"/>
                </a:lnTo>
                <a:lnTo>
                  <a:pt x="939685" y="7543"/>
                </a:lnTo>
                <a:lnTo>
                  <a:pt x="899096" y="28562"/>
                </a:lnTo>
                <a:lnTo>
                  <a:pt x="867054" y="60591"/>
                </a:lnTo>
                <a:lnTo>
                  <a:pt x="846048" y="101193"/>
                </a:lnTo>
                <a:lnTo>
                  <a:pt x="838492" y="147904"/>
                </a:lnTo>
                <a:lnTo>
                  <a:pt x="846048" y="194627"/>
                </a:lnTo>
                <a:lnTo>
                  <a:pt x="867054" y="235229"/>
                </a:lnTo>
                <a:lnTo>
                  <a:pt x="899096" y="267258"/>
                </a:lnTo>
                <a:lnTo>
                  <a:pt x="939685" y="288277"/>
                </a:lnTo>
                <a:lnTo>
                  <a:pt x="986409" y="295821"/>
                </a:lnTo>
                <a:lnTo>
                  <a:pt x="1033132" y="288277"/>
                </a:lnTo>
                <a:lnTo>
                  <a:pt x="1073721" y="267258"/>
                </a:lnTo>
                <a:lnTo>
                  <a:pt x="1105763" y="235229"/>
                </a:lnTo>
                <a:lnTo>
                  <a:pt x="1126769" y="194627"/>
                </a:lnTo>
                <a:lnTo>
                  <a:pt x="1134325" y="147904"/>
                </a:lnTo>
                <a:close/>
              </a:path>
              <a:path w="15166975" h="4837430">
                <a:moveTo>
                  <a:pt x="1595399" y="147904"/>
                </a:moveTo>
                <a:lnTo>
                  <a:pt x="1587842" y="101193"/>
                </a:lnTo>
                <a:lnTo>
                  <a:pt x="1566837" y="60591"/>
                </a:lnTo>
                <a:lnTo>
                  <a:pt x="1534807" y="28562"/>
                </a:lnTo>
                <a:lnTo>
                  <a:pt x="1494205" y="7543"/>
                </a:lnTo>
                <a:lnTo>
                  <a:pt x="1447482" y="0"/>
                </a:lnTo>
                <a:lnTo>
                  <a:pt x="1400759" y="7543"/>
                </a:lnTo>
                <a:lnTo>
                  <a:pt x="1360170" y="28562"/>
                </a:lnTo>
                <a:lnTo>
                  <a:pt x="1328127" y="60591"/>
                </a:lnTo>
                <a:lnTo>
                  <a:pt x="1307122" y="101193"/>
                </a:lnTo>
                <a:lnTo>
                  <a:pt x="1299565" y="147904"/>
                </a:lnTo>
                <a:lnTo>
                  <a:pt x="1307122" y="194627"/>
                </a:lnTo>
                <a:lnTo>
                  <a:pt x="1328127" y="235229"/>
                </a:lnTo>
                <a:lnTo>
                  <a:pt x="1360170" y="267258"/>
                </a:lnTo>
                <a:lnTo>
                  <a:pt x="1400759" y="288277"/>
                </a:lnTo>
                <a:lnTo>
                  <a:pt x="1447482" y="295821"/>
                </a:lnTo>
                <a:lnTo>
                  <a:pt x="1494205" y="288277"/>
                </a:lnTo>
                <a:lnTo>
                  <a:pt x="1534807" y="267258"/>
                </a:lnTo>
                <a:lnTo>
                  <a:pt x="1566837" y="235229"/>
                </a:lnTo>
                <a:lnTo>
                  <a:pt x="1587842" y="194627"/>
                </a:lnTo>
                <a:lnTo>
                  <a:pt x="1595399" y="147904"/>
                </a:lnTo>
                <a:close/>
              </a:path>
              <a:path w="15166975" h="4837430">
                <a:moveTo>
                  <a:pt x="15166455" y="518172"/>
                </a:moveTo>
                <a:lnTo>
                  <a:pt x="0" y="518172"/>
                </a:lnTo>
                <a:lnTo>
                  <a:pt x="0" y="4479150"/>
                </a:lnTo>
                <a:lnTo>
                  <a:pt x="3276" y="4527753"/>
                </a:lnTo>
                <a:lnTo>
                  <a:pt x="12839" y="4574375"/>
                </a:lnTo>
                <a:lnTo>
                  <a:pt x="28257" y="4618571"/>
                </a:lnTo>
                <a:lnTo>
                  <a:pt x="49072" y="4659922"/>
                </a:lnTo>
                <a:lnTo>
                  <a:pt x="74866" y="4697996"/>
                </a:lnTo>
                <a:lnTo>
                  <a:pt x="105194" y="4732375"/>
                </a:lnTo>
                <a:lnTo>
                  <a:pt x="139623" y="4762627"/>
                </a:lnTo>
                <a:lnTo>
                  <a:pt x="177711" y="4788344"/>
                </a:lnTo>
                <a:lnTo>
                  <a:pt x="219036" y="4809071"/>
                </a:lnTo>
                <a:lnTo>
                  <a:pt x="263156" y="4824412"/>
                </a:lnTo>
                <a:lnTo>
                  <a:pt x="309638" y="4833925"/>
                </a:lnTo>
                <a:lnTo>
                  <a:pt x="358038" y="4837188"/>
                </a:lnTo>
                <a:lnTo>
                  <a:pt x="14808416" y="4837188"/>
                </a:lnTo>
                <a:lnTo>
                  <a:pt x="14857032" y="4833912"/>
                </a:lnTo>
                <a:lnTo>
                  <a:pt x="14903653" y="4824349"/>
                </a:lnTo>
                <a:lnTo>
                  <a:pt x="14947849" y="4808931"/>
                </a:lnTo>
                <a:lnTo>
                  <a:pt x="14989201" y="4788116"/>
                </a:lnTo>
                <a:lnTo>
                  <a:pt x="15027275" y="4762322"/>
                </a:lnTo>
                <a:lnTo>
                  <a:pt x="15061654" y="4731994"/>
                </a:lnTo>
                <a:lnTo>
                  <a:pt x="15091906" y="4697565"/>
                </a:lnTo>
                <a:lnTo>
                  <a:pt x="15117623" y="4659477"/>
                </a:lnTo>
                <a:lnTo>
                  <a:pt x="15138349" y="4618152"/>
                </a:lnTo>
                <a:lnTo>
                  <a:pt x="15153691" y="4574032"/>
                </a:lnTo>
                <a:lnTo>
                  <a:pt x="15163203" y="4527550"/>
                </a:lnTo>
                <a:lnTo>
                  <a:pt x="15166455" y="4479366"/>
                </a:lnTo>
                <a:lnTo>
                  <a:pt x="15166455" y="5181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306897" y="2776961"/>
            <a:ext cx="15209519" cy="5080000"/>
          </a:xfrm>
          <a:custGeom>
            <a:avLst/>
            <a:gdLst/>
            <a:ahLst/>
            <a:cxnLst/>
            <a:rect l="l" t="t" r="r" b="b"/>
            <a:pathLst>
              <a:path w="15209519" h="5080000">
                <a:moveTo>
                  <a:pt x="14925579" y="5079999"/>
                </a:moveTo>
                <a:lnTo>
                  <a:pt x="286802" y="5079999"/>
                </a:lnTo>
                <a:lnTo>
                  <a:pt x="242970" y="5054599"/>
                </a:lnTo>
                <a:lnTo>
                  <a:pt x="201619" y="5041899"/>
                </a:lnTo>
                <a:lnTo>
                  <a:pt x="163108" y="5016499"/>
                </a:lnTo>
                <a:lnTo>
                  <a:pt x="127791" y="4991099"/>
                </a:lnTo>
                <a:lnTo>
                  <a:pt x="96027" y="4952999"/>
                </a:lnTo>
                <a:lnTo>
                  <a:pt x="68171" y="4927599"/>
                </a:lnTo>
                <a:lnTo>
                  <a:pt x="44580" y="4889499"/>
                </a:lnTo>
                <a:lnTo>
                  <a:pt x="25611" y="4838699"/>
                </a:lnTo>
                <a:lnTo>
                  <a:pt x="11620" y="4800599"/>
                </a:lnTo>
                <a:lnTo>
                  <a:pt x="2964" y="4749799"/>
                </a:lnTo>
                <a:lnTo>
                  <a:pt x="0" y="4724399"/>
                </a:lnTo>
                <a:lnTo>
                  <a:pt x="0" y="368299"/>
                </a:lnTo>
                <a:lnTo>
                  <a:pt x="2964" y="317499"/>
                </a:lnTo>
                <a:lnTo>
                  <a:pt x="11620" y="266699"/>
                </a:lnTo>
                <a:lnTo>
                  <a:pt x="25611" y="228599"/>
                </a:lnTo>
                <a:lnTo>
                  <a:pt x="44580" y="190499"/>
                </a:lnTo>
                <a:lnTo>
                  <a:pt x="68171" y="152399"/>
                </a:lnTo>
                <a:lnTo>
                  <a:pt x="96027" y="114299"/>
                </a:lnTo>
                <a:lnTo>
                  <a:pt x="127791" y="76199"/>
                </a:lnTo>
                <a:lnTo>
                  <a:pt x="163108" y="50799"/>
                </a:lnTo>
                <a:lnTo>
                  <a:pt x="201619" y="25399"/>
                </a:lnTo>
                <a:lnTo>
                  <a:pt x="242970" y="12699"/>
                </a:lnTo>
                <a:lnTo>
                  <a:pt x="286802" y="0"/>
                </a:lnTo>
                <a:lnTo>
                  <a:pt x="14924546" y="0"/>
                </a:lnTo>
                <a:lnTo>
                  <a:pt x="14968387" y="12699"/>
                </a:lnTo>
                <a:lnTo>
                  <a:pt x="15009754" y="25399"/>
                </a:lnTo>
                <a:lnTo>
                  <a:pt x="380487" y="25399"/>
                </a:lnTo>
                <a:lnTo>
                  <a:pt x="330826" y="38099"/>
                </a:lnTo>
                <a:lnTo>
                  <a:pt x="283449" y="50799"/>
                </a:lnTo>
                <a:lnTo>
                  <a:pt x="238873" y="63499"/>
                </a:lnTo>
                <a:lnTo>
                  <a:pt x="197612" y="88899"/>
                </a:lnTo>
                <a:lnTo>
                  <a:pt x="160182" y="114299"/>
                </a:lnTo>
                <a:lnTo>
                  <a:pt x="127097" y="152399"/>
                </a:lnTo>
                <a:lnTo>
                  <a:pt x="98873" y="177799"/>
                </a:lnTo>
                <a:lnTo>
                  <a:pt x="76024" y="228599"/>
                </a:lnTo>
                <a:lnTo>
                  <a:pt x="59066" y="266699"/>
                </a:lnTo>
                <a:lnTo>
                  <a:pt x="48513" y="317499"/>
                </a:lnTo>
                <a:lnTo>
                  <a:pt x="44881" y="368299"/>
                </a:lnTo>
                <a:lnTo>
                  <a:pt x="44881" y="723899"/>
                </a:lnTo>
                <a:lnTo>
                  <a:pt x="15209305" y="723899"/>
                </a:lnTo>
                <a:lnTo>
                  <a:pt x="15209305" y="761999"/>
                </a:lnTo>
                <a:lnTo>
                  <a:pt x="44881" y="761999"/>
                </a:lnTo>
                <a:lnTo>
                  <a:pt x="44881" y="4711699"/>
                </a:lnTo>
                <a:lnTo>
                  <a:pt x="48536" y="4749799"/>
                </a:lnTo>
                <a:lnTo>
                  <a:pt x="59149" y="4800599"/>
                </a:lnTo>
                <a:lnTo>
                  <a:pt x="76189" y="4851399"/>
                </a:lnTo>
                <a:lnTo>
                  <a:pt x="99130" y="4889499"/>
                </a:lnTo>
                <a:lnTo>
                  <a:pt x="127441" y="4927599"/>
                </a:lnTo>
                <a:lnTo>
                  <a:pt x="160595" y="4952999"/>
                </a:lnTo>
                <a:lnTo>
                  <a:pt x="198062" y="4991099"/>
                </a:lnTo>
                <a:lnTo>
                  <a:pt x="239314" y="5016499"/>
                </a:lnTo>
                <a:lnTo>
                  <a:pt x="283821" y="5029199"/>
                </a:lnTo>
                <a:lnTo>
                  <a:pt x="331055" y="5041899"/>
                </a:lnTo>
                <a:lnTo>
                  <a:pt x="15010760" y="5041899"/>
                </a:lnTo>
                <a:lnTo>
                  <a:pt x="14969410" y="5054599"/>
                </a:lnTo>
                <a:lnTo>
                  <a:pt x="14925579" y="5079999"/>
                </a:lnTo>
                <a:close/>
              </a:path>
              <a:path w="15209519" h="5080000">
                <a:moveTo>
                  <a:pt x="15209305" y="723899"/>
                </a:moveTo>
                <a:lnTo>
                  <a:pt x="15167481" y="723899"/>
                </a:lnTo>
                <a:lnTo>
                  <a:pt x="15167481" y="368299"/>
                </a:lnTo>
                <a:lnTo>
                  <a:pt x="15163826" y="317499"/>
                </a:lnTo>
                <a:lnTo>
                  <a:pt x="15153214" y="266699"/>
                </a:lnTo>
                <a:lnTo>
                  <a:pt x="15136174" y="228599"/>
                </a:lnTo>
                <a:lnTo>
                  <a:pt x="15113234" y="177799"/>
                </a:lnTo>
                <a:lnTo>
                  <a:pt x="15084924" y="152399"/>
                </a:lnTo>
                <a:lnTo>
                  <a:pt x="15051772" y="114299"/>
                </a:lnTo>
                <a:lnTo>
                  <a:pt x="15014307" y="88899"/>
                </a:lnTo>
                <a:lnTo>
                  <a:pt x="14973058" y="63499"/>
                </a:lnTo>
                <a:lnTo>
                  <a:pt x="14928554" y="50799"/>
                </a:lnTo>
                <a:lnTo>
                  <a:pt x="14881324" y="38099"/>
                </a:lnTo>
                <a:lnTo>
                  <a:pt x="14831896" y="25399"/>
                </a:lnTo>
                <a:lnTo>
                  <a:pt x="15009754" y="25399"/>
                </a:lnTo>
                <a:lnTo>
                  <a:pt x="15048294" y="50799"/>
                </a:lnTo>
                <a:lnTo>
                  <a:pt x="15083653" y="76199"/>
                </a:lnTo>
                <a:lnTo>
                  <a:pt x="15115477" y="114299"/>
                </a:lnTo>
                <a:lnTo>
                  <a:pt x="15143412" y="152399"/>
                </a:lnTo>
                <a:lnTo>
                  <a:pt x="15167105" y="190499"/>
                </a:lnTo>
                <a:lnTo>
                  <a:pt x="15186202" y="228599"/>
                </a:lnTo>
                <a:lnTo>
                  <a:pt x="15200349" y="266699"/>
                </a:lnTo>
                <a:lnTo>
                  <a:pt x="15209192" y="317499"/>
                </a:lnTo>
                <a:lnTo>
                  <a:pt x="15209305" y="723899"/>
                </a:lnTo>
                <a:close/>
              </a:path>
              <a:path w="15209519" h="5080000">
                <a:moveTo>
                  <a:pt x="594003" y="546099"/>
                </a:moveTo>
                <a:lnTo>
                  <a:pt x="503594" y="546099"/>
                </a:lnTo>
                <a:lnTo>
                  <a:pt x="462924" y="520699"/>
                </a:lnTo>
                <a:lnTo>
                  <a:pt x="428430" y="495299"/>
                </a:lnTo>
                <a:lnTo>
                  <a:pt x="401756" y="457199"/>
                </a:lnTo>
                <a:lnTo>
                  <a:pt x="384547" y="419099"/>
                </a:lnTo>
                <a:lnTo>
                  <a:pt x="378445" y="380999"/>
                </a:lnTo>
                <a:lnTo>
                  <a:pt x="384547" y="330199"/>
                </a:lnTo>
                <a:lnTo>
                  <a:pt x="401756" y="292099"/>
                </a:lnTo>
                <a:lnTo>
                  <a:pt x="428430" y="253999"/>
                </a:lnTo>
                <a:lnTo>
                  <a:pt x="462924" y="228599"/>
                </a:lnTo>
                <a:lnTo>
                  <a:pt x="503594" y="215899"/>
                </a:lnTo>
                <a:lnTo>
                  <a:pt x="548798" y="203199"/>
                </a:lnTo>
                <a:lnTo>
                  <a:pt x="594003" y="215899"/>
                </a:lnTo>
                <a:lnTo>
                  <a:pt x="634674" y="228599"/>
                </a:lnTo>
                <a:lnTo>
                  <a:pt x="669167" y="253999"/>
                </a:lnTo>
                <a:lnTo>
                  <a:pt x="499931" y="253999"/>
                </a:lnTo>
                <a:lnTo>
                  <a:pt x="460053" y="292099"/>
                </a:lnTo>
                <a:lnTo>
                  <a:pt x="433180" y="330199"/>
                </a:lnTo>
                <a:lnTo>
                  <a:pt x="423330" y="380999"/>
                </a:lnTo>
                <a:lnTo>
                  <a:pt x="433180" y="419099"/>
                </a:lnTo>
                <a:lnTo>
                  <a:pt x="460053" y="469899"/>
                </a:lnTo>
                <a:lnTo>
                  <a:pt x="499931" y="495299"/>
                </a:lnTo>
                <a:lnTo>
                  <a:pt x="669167" y="495299"/>
                </a:lnTo>
                <a:lnTo>
                  <a:pt x="634674" y="520699"/>
                </a:lnTo>
                <a:lnTo>
                  <a:pt x="594003" y="546099"/>
                </a:lnTo>
                <a:close/>
              </a:path>
              <a:path w="15209519" h="5080000">
                <a:moveTo>
                  <a:pt x="1054056" y="546099"/>
                </a:moveTo>
                <a:lnTo>
                  <a:pt x="963647" y="546099"/>
                </a:lnTo>
                <a:lnTo>
                  <a:pt x="922977" y="520699"/>
                </a:lnTo>
                <a:lnTo>
                  <a:pt x="888484" y="495299"/>
                </a:lnTo>
                <a:lnTo>
                  <a:pt x="861812" y="457199"/>
                </a:lnTo>
                <a:lnTo>
                  <a:pt x="844603" y="419099"/>
                </a:lnTo>
                <a:lnTo>
                  <a:pt x="838501" y="380999"/>
                </a:lnTo>
                <a:lnTo>
                  <a:pt x="844603" y="330199"/>
                </a:lnTo>
                <a:lnTo>
                  <a:pt x="861812" y="292099"/>
                </a:lnTo>
                <a:lnTo>
                  <a:pt x="888484" y="253999"/>
                </a:lnTo>
                <a:lnTo>
                  <a:pt x="922977" y="228599"/>
                </a:lnTo>
                <a:lnTo>
                  <a:pt x="963647" y="215899"/>
                </a:lnTo>
                <a:lnTo>
                  <a:pt x="1008851" y="203199"/>
                </a:lnTo>
                <a:lnTo>
                  <a:pt x="1054056" y="215899"/>
                </a:lnTo>
                <a:lnTo>
                  <a:pt x="1094727" y="228599"/>
                </a:lnTo>
                <a:lnTo>
                  <a:pt x="1129220" y="253999"/>
                </a:lnTo>
                <a:lnTo>
                  <a:pt x="959984" y="253999"/>
                </a:lnTo>
                <a:lnTo>
                  <a:pt x="920106" y="292099"/>
                </a:lnTo>
                <a:lnTo>
                  <a:pt x="893233" y="330199"/>
                </a:lnTo>
                <a:lnTo>
                  <a:pt x="883383" y="380999"/>
                </a:lnTo>
                <a:lnTo>
                  <a:pt x="893233" y="419099"/>
                </a:lnTo>
                <a:lnTo>
                  <a:pt x="920106" y="469899"/>
                </a:lnTo>
                <a:lnTo>
                  <a:pt x="959984" y="495299"/>
                </a:lnTo>
                <a:lnTo>
                  <a:pt x="1129220" y="495299"/>
                </a:lnTo>
                <a:lnTo>
                  <a:pt x="1094727" y="520699"/>
                </a:lnTo>
                <a:lnTo>
                  <a:pt x="1054056" y="546099"/>
                </a:lnTo>
                <a:close/>
              </a:path>
              <a:path w="15209519" h="5080000">
                <a:moveTo>
                  <a:pt x="1515130" y="546099"/>
                </a:moveTo>
                <a:lnTo>
                  <a:pt x="1424721" y="546099"/>
                </a:lnTo>
                <a:lnTo>
                  <a:pt x="1384051" y="520699"/>
                </a:lnTo>
                <a:lnTo>
                  <a:pt x="1349557" y="495299"/>
                </a:lnTo>
                <a:lnTo>
                  <a:pt x="1322883" y="457199"/>
                </a:lnTo>
                <a:lnTo>
                  <a:pt x="1305674" y="419099"/>
                </a:lnTo>
                <a:lnTo>
                  <a:pt x="1299572" y="380999"/>
                </a:lnTo>
                <a:lnTo>
                  <a:pt x="1305674" y="330199"/>
                </a:lnTo>
                <a:lnTo>
                  <a:pt x="1322883" y="292099"/>
                </a:lnTo>
                <a:lnTo>
                  <a:pt x="1349557" y="253999"/>
                </a:lnTo>
                <a:lnTo>
                  <a:pt x="1384051" y="228599"/>
                </a:lnTo>
                <a:lnTo>
                  <a:pt x="1424721" y="215899"/>
                </a:lnTo>
                <a:lnTo>
                  <a:pt x="1469925" y="203199"/>
                </a:lnTo>
                <a:lnTo>
                  <a:pt x="1515130" y="215899"/>
                </a:lnTo>
                <a:lnTo>
                  <a:pt x="1555801" y="228599"/>
                </a:lnTo>
                <a:lnTo>
                  <a:pt x="1590294" y="253999"/>
                </a:lnTo>
                <a:lnTo>
                  <a:pt x="1421058" y="253999"/>
                </a:lnTo>
                <a:lnTo>
                  <a:pt x="1381180" y="292099"/>
                </a:lnTo>
                <a:lnTo>
                  <a:pt x="1354307" y="330199"/>
                </a:lnTo>
                <a:lnTo>
                  <a:pt x="1344457" y="380999"/>
                </a:lnTo>
                <a:lnTo>
                  <a:pt x="1354307" y="419099"/>
                </a:lnTo>
                <a:lnTo>
                  <a:pt x="1381180" y="469899"/>
                </a:lnTo>
                <a:lnTo>
                  <a:pt x="1421058" y="495299"/>
                </a:lnTo>
                <a:lnTo>
                  <a:pt x="1590294" y="495299"/>
                </a:lnTo>
                <a:lnTo>
                  <a:pt x="1555801" y="520699"/>
                </a:lnTo>
                <a:lnTo>
                  <a:pt x="1515130" y="546099"/>
                </a:lnTo>
                <a:close/>
              </a:path>
              <a:path w="15209519" h="5080000">
                <a:moveTo>
                  <a:pt x="14706920" y="215899"/>
                </a:moveTo>
                <a:lnTo>
                  <a:pt x="14675297" y="215899"/>
                </a:lnTo>
                <a:lnTo>
                  <a:pt x="14682434" y="203199"/>
                </a:lnTo>
                <a:lnTo>
                  <a:pt x="14699783" y="203199"/>
                </a:lnTo>
                <a:lnTo>
                  <a:pt x="14706920" y="215899"/>
                </a:lnTo>
                <a:close/>
              </a:path>
              <a:path w="15209519" h="5080000">
                <a:moveTo>
                  <a:pt x="14713542" y="355599"/>
                </a:moveTo>
                <a:lnTo>
                  <a:pt x="14668676" y="355599"/>
                </a:lnTo>
                <a:lnTo>
                  <a:pt x="14668676" y="228599"/>
                </a:lnTo>
                <a:lnTo>
                  <a:pt x="14670458" y="215899"/>
                </a:lnTo>
                <a:lnTo>
                  <a:pt x="14711760" y="215899"/>
                </a:lnTo>
                <a:lnTo>
                  <a:pt x="14713542" y="228599"/>
                </a:lnTo>
                <a:lnTo>
                  <a:pt x="14713542" y="355599"/>
                </a:lnTo>
                <a:close/>
              </a:path>
              <a:path w="15209519" h="5080000">
                <a:moveTo>
                  <a:pt x="669167" y="495299"/>
                </a:moveTo>
                <a:lnTo>
                  <a:pt x="597667" y="495299"/>
                </a:lnTo>
                <a:lnTo>
                  <a:pt x="637546" y="469899"/>
                </a:lnTo>
                <a:lnTo>
                  <a:pt x="664419" y="419099"/>
                </a:lnTo>
                <a:lnTo>
                  <a:pt x="674269" y="380999"/>
                </a:lnTo>
                <a:lnTo>
                  <a:pt x="664419" y="330199"/>
                </a:lnTo>
                <a:lnTo>
                  <a:pt x="637546" y="292099"/>
                </a:lnTo>
                <a:lnTo>
                  <a:pt x="597667" y="253999"/>
                </a:lnTo>
                <a:lnTo>
                  <a:pt x="669167" y="253999"/>
                </a:lnTo>
                <a:lnTo>
                  <a:pt x="695840" y="292099"/>
                </a:lnTo>
                <a:lnTo>
                  <a:pt x="713049" y="330199"/>
                </a:lnTo>
                <a:lnTo>
                  <a:pt x="719151" y="380999"/>
                </a:lnTo>
                <a:lnTo>
                  <a:pt x="713049" y="419099"/>
                </a:lnTo>
                <a:lnTo>
                  <a:pt x="695840" y="457199"/>
                </a:lnTo>
                <a:lnTo>
                  <a:pt x="669167" y="495299"/>
                </a:lnTo>
                <a:close/>
              </a:path>
              <a:path w="15209519" h="5080000">
                <a:moveTo>
                  <a:pt x="1129220" y="495299"/>
                </a:moveTo>
                <a:lnTo>
                  <a:pt x="1057720" y="495299"/>
                </a:lnTo>
                <a:lnTo>
                  <a:pt x="1097599" y="469899"/>
                </a:lnTo>
                <a:lnTo>
                  <a:pt x="1124472" y="419099"/>
                </a:lnTo>
                <a:lnTo>
                  <a:pt x="1134322" y="380999"/>
                </a:lnTo>
                <a:lnTo>
                  <a:pt x="1124472" y="330199"/>
                </a:lnTo>
                <a:lnTo>
                  <a:pt x="1097599" y="292099"/>
                </a:lnTo>
                <a:lnTo>
                  <a:pt x="1057720" y="253999"/>
                </a:lnTo>
                <a:lnTo>
                  <a:pt x="1129220" y="253999"/>
                </a:lnTo>
                <a:lnTo>
                  <a:pt x="1155893" y="292099"/>
                </a:lnTo>
                <a:lnTo>
                  <a:pt x="1173102" y="330199"/>
                </a:lnTo>
                <a:lnTo>
                  <a:pt x="1179204" y="380999"/>
                </a:lnTo>
                <a:lnTo>
                  <a:pt x="1173102" y="419099"/>
                </a:lnTo>
                <a:lnTo>
                  <a:pt x="1155893" y="457199"/>
                </a:lnTo>
                <a:lnTo>
                  <a:pt x="1129220" y="495299"/>
                </a:lnTo>
                <a:close/>
              </a:path>
              <a:path w="15209519" h="5080000">
                <a:moveTo>
                  <a:pt x="1590294" y="495299"/>
                </a:moveTo>
                <a:lnTo>
                  <a:pt x="1518363" y="495299"/>
                </a:lnTo>
                <a:lnTo>
                  <a:pt x="1558290" y="469899"/>
                </a:lnTo>
                <a:lnTo>
                  <a:pt x="1585402" y="419099"/>
                </a:lnTo>
                <a:lnTo>
                  <a:pt x="1595396" y="380999"/>
                </a:lnTo>
                <a:lnTo>
                  <a:pt x="1585546" y="330199"/>
                </a:lnTo>
                <a:lnTo>
                  <a:pt x="1558673" y="292099"/>
                </a:lnTo>
                <a:lnTo>
                  <a:pt x="1518794" y="253999"/>
                </a:lnTo>
                <a:lnTo>
                  <a:pt x="1590294" y="253999"/>
                </a:lnTo>
                <a:lnTo>
                  <a:pt x="1616967" y="292099"/>
                </a:lnTo>
                <a:lnTo>
                  <a:pt x="1634176" y="330199"/>
                </a:lnTo>
                <a:lnTo>
                  <a:pt x="1640278" y="380999"/>
                </a:lnTo>
                <a:lnTo>
                  <a:pt x="1634176" y="419099"/>
                </a:lnTo>
                <a:lnTo>
                  <a:pt x="1616967" y="457199"/>
                </a:lnTo>
                <a:lnTo>
                  <a:pt x="1590294" y="495299"/>
                </a:lnTo>
                <a:close/>
              </a:path>
              <a:path w="15209519" h="5080000">
                <a:moveTo>
                  <a:pt x="14859675" y="393699"/>
                </a:moveTo>
                <a:lnTo>
                  <a:pt x="14527389" y="393699"/>
                </a:lnTo>
                <a:lnTo>
                  <a:pt x="14522543" y="380999"/>
                </a:lnTo>
                <a:lnTo>
                  <a:pt x="14520756" y="380999"/>
                </a:lnTo>
                <a:lnTo>
                  <a:pt x="14522543" y="368299"/>
                </a:lnTo>
                <a:lnTo>
                  <a:pt x="14527389" y="355599"/>
                </a:lnTo>
                <a:lnTo>
                  <a:pt x="14848127" y="355599"/>
                </a:lnTo>
                <a:lnTo>
                  <a:pt x="14855217" y="368299"/>
                </a:lnTo>
                <a:lnTo>
                  <a:pt x="14859821" y="368299"/>
                </a:lnTo>
                <a:lnTo>
                  <a:pt x="14861462" y="380999"/>
                </a:lnTo>
                <a:lnTo>
                  <a:pt x="14859675" y="393699"/>
                </a:lnTo>
                <a:close/>
              </a:path>
              <a:path w="15209519" h="5080000">
                <a:moveTo>
                  <a:pt x="14706920" y="546099"/>
                </a:moveTo>
                <a:lnTo>
                  <a:pt x="14675297" y="546099"/>
                </a:lnTo>
                <a:lnTo>
                  <a:pt x="14670458" y="533399"/>
                </a:lnTo>
                <a:lnTo>
                  <a:pt x="14668676" y="520699"/>
                </a:lnTo>
                <a:lnTo>
                  <a:pt x="14668676" y="406399"/>
                </a:lnTo>
                <a:lnTo>
                  <a:pt x="14543189" y="393699"/>
                </a:lnTo>
                <a:lnTo>
                  <a:pt x="14847690" y="393699"/>
                </a:lnTo>
                <a:lnTo>
                  <a:pt x="14839028" y="406399"/>
                </a:lnTo>
                <a:lnTo>
                  <a:pt x="14713542" y="406399"/>
                </a:lnTo>
                <a:lnTo>
                  <a:pt x="14713542" y="520699"/>
                </a:lnTo>
                <a:lnTo>
                  <a:pt x="14711760" y="533399"/>
                </a:lnTo>
                <a:lnTo>
                  <a:pt x="14706920" y="546099"/>
                </a:lnTo>
                <a:close/>
              </a:path>
              <a:path w="15209519" h="5080000">
                <a:moveTo>
                  <a:pt x="15010760" y="5041899"/>
                </a:moveTo>
                <a:lnTo>
                  <a:pt x="14880522" y="5041899"/>
                </a:lnTo>
                <a:lnTo>
                  <a:pt x="14927899" y="5029199"/>
                </a:lnTo>
                <a:lnTo>
                  <a:pt x="14972476" y="5016499"/>
                </a:lnTo>
                <a:lnTo>
                  <a:pt x="15013738" y="4991099"/>
                </a:lnTo>
                <a:lnTo>
                  <a:pt x="15051169" y="4952999"/>
                </a:lnTo>
                <a:lnTo>
                  <a:pt x="15084255" y="4927599"/>
                </a:lnTo>
                <a:lnTo>
                  <a:pt x="15112481" y="4889499"/>
                </a:lnTo>
                <a:lnTo>
                  <a:pt x="15135330" y="4851399"/>
                </a:lnTo>
                <a:lnTo>
                  <a:pt x="15152290" y="4800599"/>
                </a:lnTo>
                <a:lnTo>
                  <a:pt x="15162843" y="4749799"/>
                </a:lnTo>
                <a:lnTo>
                  <a:pt x="15166475" y="4711699"/>
                </a:lnTo>
                <a:lnTo>
                  <a:pt x="15166475" y="761999"/>
                </a:lnTo>
                <a:lnTo>
                  <a:pt x="15209305" y="761999"/>
                </a:lnTo>
                <a:lnTo>
                  <a:pt x="15209305" y="4762499"/>
                </a:lnTo>
                <a:lnTo>
                  <a:pt x="15200757" y="4800599"/>
                </a:lnTo>
                <a:lnTo>
                  <a:pt x="15186766" y="4838699"/>
                </a:lnTo>
                <a:lnTo>
                  <a:pt x="15167797" y="4889499"/>
                </a:lnTo>
                <a:lnTo>
                  <a:pt x="15144207" y="4927599"/>
                </a:lnTo>
                <a:lnTo>
                  <a:pt x="15116351" y="4952999"/>
                </a:lnTo>
                <a:lnTo>
                  <a:pt x="15084587" y="4991099"/>
                </a:lnTo>
                <a:lnTo>
                  <a:pt x="15049271" y="5016499"/>
                </a:lnTo>
                <a:lnTo>
                  <a:pt x="15010760" y="50418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3169950" y="2"/>
            <a:ext cx="3578225" cy="3356610"/>
          </a:xfrm>
          <a:custGeom>
            <a:avLst/>
            <a:gdLst/>
            <a:ahLst/>
            <a:cxnLst/>
            <a:rect l="l" t="t" r="r" b="b"/>
            <a:pathLst>
              <a:path w="3578225" h="3356610">
                <a:moveTo>
                  <a:pt x="2583426" y="1127065"/>
                </a:moveTo>
                <a:lnTo>
                  <a:pt x="1593709" y="1127065"/>
                </a:lnTo>
                <a:lnTo>
                  <a:pt x="1593709" y="0"/>
                </a:lnTo>
                <a:lnTo>
                  <a:pt x="1997325" y="0"/>
                </a:lnTo>
                <a:lnTo>
                  <a:pt x="1997325" y="1104126"/>
                </a:lnTo>
                <a:lnTo>
                  <a:pt x="2606327" y="1104126"/>
                </a:lnTo>
                <a:lnTo>
                  <a:pt x="2583426" y="1127065"/>
                </a:lnTo>
                <a:close/>
              </a:path>
              <a:path w="3578225" h="3356610">
                <a:moveTo>
                  <a:pt x="2606327" y="1104126"/>
                </a:moveTo>
                <a:lnTo>
                  <a:pt x="1997325" y="1104126"/>
                </a:lnTo>
                <a:lnTo>
                  <a:pt x="2901882" y="198055"/>
                </a:lnTo>
                <a:lnTo>
                  <a:pt x="3206025" y="503424"/>
                </a:lnTo>
                <a:lnTo>
                  <a:pt x="2606327" y="1104126"/>
                </a:lnTo>
                <a:close/>
              </a:path>
              <a:path w="3578225" h="3356610">
                <a:moveTo>
                  <a:pt x="2308624" y="1402327"/>
                </a:moveTo>
                <a:lnTo>
                  <a:pt x="1298154" y="1402327"/>
                </a:lnTo>
                <a:lnTo>
                  <a:pt x="424369" y="527079"/>
                </a:lnTo>
                <a:lnTo>
                  <a:pt x="709905" y="241065"/>
                </a:lnTo>
                <a:lnTo>
                  <a:pt x="1593709" y="1127065"/>
                </a:lnTo>
                <a:lnTo>
                  <a:pt x="2583426" y="1127065"/>
                </a:lnTo>
                <a:lnTo>
                  <a:pt x="2308624" y="1402327"/>
                </a:lnTo>
                <a:close/>
              </a:path>
              <a:path w="3578225" h="3356610">
                <a:moveTo>
                  <a:pt x="3578153" y="1833858"/>
                </a:moveTo>
                <a:lnTo>
                  <a:pt x="0" y="1833858"/>
                </a:lnTo>
                <a:lnTo>
                  <a:pt x="0" y="1402327"/>
                </a:lnTo>
                <a:lnTo>
                  <a:pt x="3578153" y="1402327"/>
                </a:lnTo>
                <a:lnTo>
                  <a:pt x="3578153" y="1833858"/>
                </a:lnTo>
                <a:close/>
              </a:path>
              <a:path w="3578225" h="3356610">
                <a:moveTo>
                  <a:pt x="676271" y="3037413"/>
                </a:moveTo>
                <a:lnTo>
                  <a:pt x="372127" y="2732761"/>
                </a:lnTo>
                <a:lnTo>
                  <a:pt x="1269528" y="1833858"/>
                </a:lnTo>
                <a:lnTo>
                  <a:pt x="2299321" y="1833858"/>
                </a:lnTo>
                <a:lnTo>
                  <a:pt x="2568398" y="2103385"/>
                </a:lnTo>
                <a:lnTo>
                  <a:pt x="1997325" y="2103385"/>
                </a:lnTo>
                <a:lnTo>
                  <a:pt x="1997325" y="2118439"/>
                </a:lnTo>
                <a:lnTo>
                  <a:pt x="1593709" y="2118439"/>
                </a:lnTo>
                <a:lnTo>
                  <a:pt x="676271" y="3037413"/>
                </a:lnTo>
                <a:close/>
              </a:path>
              <a:path w="3578225" h="3356610">
                <a:moveTo>
                  <a:pt x="2878266" y="2985801"/>
                </a:moveTo>
                <a:lnTo>
                  <a:pt x="1997325" y="2103385"/>
                </a:lnTo>
                <a:lnTo>
                  <a:pt x="2568398" y="2103385"/>
                </a:lnTo>
                <a:lnTo>
                  <a:pt x="3163803" y="2699787"/>
                </a:lnTo>
                <a:lnTo>
                  <a:pt x="2878266" y="2985801"/>
                </a:lnTo>
                <a:close/>
              </a:path>
              <a:path w="3578225" h="3356610">
                <a:moveTo>
                  <a:pt x="1997325" y="3356396"/>
                </a:moveTo>
                <a:lnTo>
                  <a:pt x="1593709" y="3356396"/>
                </a:lnTo>
                <a:lnTo>
                  <a:pt x="1593709" y="2118439"/>
                </a:lnTo>
                <a:lnTo>
                  <a:pt x="1997325" y="2118439"/>
                </a:lnTo>
                <a:lnTo>
                  <a:pt x="1997325" y="3356396"/>
                </a:lnTo>
                <a:close/>
              </a:path>
            </a:pathLst>
          </a:custGeom>
          <a:solidFill>
            <a:srgbClr val="C1FF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303699" y="3980301"/>
            <a:ext cx="11680600" cy="31419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4400" y="411480"/>
            <a:ext cx="16459200" cy="1645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3" Type="http://schemas.openxmlformats.org/officeDocument/2006/relationships/image" Target="../media/image5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8288000" cy="10287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17811536" cy="102869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1873606" y="3594618"/>
            <a:ext cx="7214234" cy="4084954"/>
          </a:xfrm>
          <a:prstGeom prst="rect">
            <a:avLst/>
          </a:prstGeom>
        </p:spPr>
        <p:txBody>
          <a:bodyPr wrap="square" lIns="0" tIns="8312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545"/>
              </a:spcBef>
            </a:pPr>
            <a:r>
              <a:rPr dirty="0" sz="14400" spc="170" b="1">
                <a:latin typeface="Courier New"/>
                <a:cs typeface="Courier New"/>
              </a:rPr>
              <a:t>Proxy</a:t>
            </a:r>
            <a:endParaRPr sz="14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35"/>
              </a:spcBef>
            </a:pPr>
            <a:r>
              <a:rPr dirty="0" sz="5000" spc="165">
                <a:latin typeface="Arial"/>
                <a:cs typeface="Arial"/>
              </a:rPr>
              <a:t>Truong</a:t>
            </a:r>
            <a:r>
              <a:rPr dirty="0" sz="5000" spc="-260">
                <a:latin typeface="Arial"/>
                <a:cs typeface="Arial"/>
              </a:rPr>
              <a:t> </a:t>
            </a:r>
            <a:r>
              <a:rPr dirty="0" sz="5000" spc="180">
                <a:latin typeface="Arial"/>
                <a:cs typeface="Arial"/>
              </a:rPr>
              <a:t>Dang</a:t>
            </a:r>
            <a:r>
              <a:rPr dirty="0" sz="5000" spc="-254">
                <a:latin typeface="Arial"/>
                <a:cs typeface="Arial"/>
              </a:rPr>
              <a:t> </a:t>
            </a:r>
            <a:r>
              <a:rPr dirty="0" sz="5000" spc="155">
                <a:latin typeface="Arial"/>
                <a:cs typeface="Arial"/>
              </a:rPr>
              <a:t>Minh</a:t>
            </a:r>
            <a:r>
              <a:rPr dirty="0" sz="5000" spc="-254">
                <a:latin typeface="Arial"/>
                <a:cs typeface="Arial"/>
              </a:rPr>
              <a:t> </a:t>
            </a:r>
            <a:r>
              <a:rPr dirty="0" sz="5000" spc="100">
                <a:latin typeface="Arial"/>
                <a:cs typeface="Arial"/>
              </a:rPr>
              <a:t>Khue</a:t>
            </a:r>
            <a:endParaRPr sz="5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73606" y="1898889"/>
            <a:ext cx="4148454" cy="711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500" spc="155">
                <a:latin typeface="Arial"/>
                <a:cs typeface="Arial"/>
              </a:rPr>
              <a:t>Design</a:t>
            </a:r>
            <a:r>
              <a:rPr dirty="0" sz="4500" spc="-145">
                <a:latin typeface="Arial"/>
                <a:cs typeface="Arial"/>
              </a:rPr>
              <a:t> </a:t>
            </a:r>
            <a:r>
              <a:rPr dirty="0" sz="4500" spc="254">
                <a:latin typeface="Arial"/>
                <a:cs typeface="Arial"/>
              </a:rPr>
              <a:t>Pattern</a:t>
            </a:r>
            <a:endParaRPr sz="45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332998" y="1994139"/>
            <a:ext cx="132778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160">
                <a:latin typeface="Arial"/>
                <a:cs typeface="Arial"/>
              </a:rPr>
              <a:t>S</a:t>
            </a:r>
            <a:r>
              <a:rPr dirty="0" sz="3000" spc="125">
                <a:latin typeface="Arial"/>
                <a:cs typeface="Arial"/>
              </a:rPr>
              <a:t>e</a:t>
            </a:r>
            <a:r>
              <a:rPr dirty="0" sz="3000" spc="235">
                <a:latin typeface="Arial"/>
                <a:cs typeface="Arial"/>
              </a:rPr>
              <a:t>a</a:t>
            </a:r>
            <a:r>
              <a:rPr dirty="0" sz="3000" spc="105">
                <a:latin typeface="Arial"/>
                <a:cs typeface="Arial"/>
              </a:rPr>
              <a:t>r</a:t>
            </a:r>
            <a:r>
              <a:rPr dirty="0" sz="3000" spc="270">
                <a:latin typeface="Arial"/>
                <a:cs typeface="Arial"/>
              </a:rPr>
              <a:t>c</a:t>
            </a:r>
            <a:r>
              <a:rPr dirty="0" sz="3000" spc="165">
                <a:latin typeface="Arial"/>
                <a:cs typeface="Arial"/>
              </a:rPr>
              <a:t>h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8288000" cy="10287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028700" y="1629536"/>
              <a:ext cx="16229074" cy="864710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10384149" y="2983974"/>
            <a:ext cx="5776595" cy="54546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8000"/>
              </a:lnSpc>
              <a:spcBef>
                <a:spcPts val="95"/>
              </a:spcBef>
            </a:pPr>
            <a:r>
              <a:rPr dirty="0" sz="5500" spc="195">
                <a:latin typeface="Arial"/>
                <a:cs typeface="Arial"/>
              </a:rPr>
              <a:t>provides </a:t>
            </a:r>
            <a:r>
              <a:rPr dirty="0" sz="5500" spc="350">
                <a:latin typeface="Arial"/>
                <a:cs typeface="Arial"/>
              </a:rPr>
              <a:t>a  </a:t>
            </a:r>
            <a:r>
              <a:rPr dirty="0" sz="5500" spc="235">
                <a:latin typeface="Arial"/>
                <a:cs typeface="Arial"/>
              </a:rPr>
              <a:t>surrogate </a:t>
            </a:r>
            <a:r>
              <a:rPr dirty="0" sz="5500" spc="155">
                <a:latin typeface="Arial"/>
                <a:cs typeface="Arial"/>
              </a:rPr>
              <a:t>or  </a:t>
            </a:r>
            <a:r>
              <a:rPr dirty="0" sz="5500" spc="305">
                <a:latin typeface="Arial"/>
                <a:cs typeface="Arial"/>
              </a:rPr>
              <a:t>placeholder </a:t>
            </a:r>
            <a:r>
              <a:rPr dirty="0" sz="5500" spc="275">
                <a:latin typeface="Arial"/>
                <a:cs typeface="Arial"/>
              </a:rPr>
              <a:t>for  </a:t>
            </a:r>
            <a:r>
              <a:rPr dirty="0" sz="5500" spc="290">
                <a:latin typeface="Arial"/>
                <a:cs typeface="Arial"/>
              </a:rPr>
              <a:t>another </a:t>
            </a:r>
            <a:r>
              <a:rPr dirty="0" sz="5500" spc="315">
                <a:latin typeface="Arial"/>
                <a:cs typeface="Arial"/>
              </a:rPr>
              <a:t>object</a:t>
            </a:r>
            <a:r>
              <a:rPr dirty="0" sz="5500" spc="-894">
                <a:latin typeface="Arial"/>
                <a:cs typeface="Arial"/>
              </a:rPr>
              <a:t> </a:t>
            </a:r>
            <a:r>
              <a:rPr dirty="0" sz="5500" spc="420">
                <a:latin typeface="Arial"/>
                <a:cs typeface="Arial"/>
              </a:rPr>
              <a:t>to  </a:t>
            </a:r>
            <a:r>
              <a:rPr dirty="0" sz="5500" spc="335">
                <a:latin typeface="Arial"/>
                <a:cs typeface="Arial"/>
              </a:rPr>
              <a:t>control </a:t>
            </a:r>
            <a:r>
              <a:rPr dirty="0" sz="5500" spc="210">
                <a:latin typeface="Arial"/>
                <a:cs typeface="Arial"/>
              </a:rPr>
              <a:t>access</a:t>
            </a:r>
            <a:r>
              <a:rPr dirty="0" sz="5500" spc="-930">
                <a:latin typeface="Arial"/>
                <a:cs typeface="Arial"/>
              </a:rPr>
              <a:t> </a:t>
            </a:r>
            <a:r>
              <a:rPr dirty="0" sz="5500" spc="420">
                <a:latin typeface="Arial"/>
                <a:cs typeface="Arial"/>
              </a:rPr>
              <a:t>to  </a:t>
            </a:r>
            <a:r>
              <a:rPr dirty="0" sz="5500" spc="250">
                <a:latin typeface="Arial"/>
                <a:cs typeface="Arial"/>
              </a:rPr>
              <a:t>it.</a:t>
            </a:r>
            <a:endParaRPr sz="55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16095" y="3961617"/>
            <a:ext cx="4269740" cy="2299970"/>
          </a:xfrm>
          <a:prstGeom prst="rect">
            <a:avLst/>
          </a:prstGeom>
        </p:spPr>
        <p:txBody>
          <a:bodyPr wrap="square" lIns="0" tIns="134620" rIns="0" bIns="0" rtlCol="0" vert="horz">
            <a:spAutoFit/>
          </a:bodyPr>
          <a:lstStyle/>
          <a:p>
            <a:pPr marL="12700" marR="5080">
              <a:lnSpc>
                <a:spcPts val="8550"/>
              </a:lnSpc>
              <a:spcBef>
                <a:spcPts val="1060"/>
              </a:spcBef>
            </a:pPr>
            <a:r>
              <a:rPr dirty="0" sz="7800" spc="90" b="1">
                <a:latin typeface="Courier New"/>
                <a:cs typeface="Courier New"/>
              </a:rPr>
              <a:t>Proxy  </a:t>
            </a:r>
            <a:r>
              <a:rPr dirty="0" sz="7800" spc="90" b="1">
                <a:latin typeface="Courier New"/>
                <a:cs typeface="Courier New"/>
              </a:rPr>
              <a:t>Pattern</a:t>
            </a:r>
            <a:endParaRPr sz="7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04723" y="1925715"/>
            <a:ext cx="213106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30">
                <a:latin typeface="Arial"/>
                <a:cs typeface="Arial"/>
              </a:rPr>
              <a:t>D</a:t>
            </a:r>
            <a:r>
              <a:rPr dirty="0" sz="3600" spc="95">
                <a:latin typeface="Arial"/>
                <a:cs typeface="Arial"/>
              </a:rPr>
              <a:t>e</a:t>
            </a:r>
            <a:r>
              <a:rPr dirty="0" sz="3600" spc="340">
                <a:latin typeface="Arial"/>
                <a:cs typeface="Arial"/>
              </a:rPr>
              <a:t>f</a:t>
            </a:r>
            <a:r>
              <a:rPr dirty="0" sz="3600" spc="100">
                <a:latin typeface="Arial"/>
                <a:cs typeface="Arial"/>
              </a:rPr>
              <a:t>i</a:t>
            </a:r>
            <a:r>
              <a:rPr dirty="0" sz="3600" spc="200">
                <a:latin typeface="Arial"/>
                <a:cs typeface="Arial"/>
              </a:rPr>
              <a:t>n</a:t>
            </a:r>
            <a:r>
              <a:rPr dirty="0" sz="3600" spc="100">
                <a:latin typeface="Arial"/>
                <a:cs typeface="Arial"/>
              </a:rPr>
              <a:t>i</a:t>
            </a:r>
            <a:r>
              <a:rPr dirty="0" sz="3600" spc="409">
                <a:latin typeface="Arial"/>
                <a:cs typeface="Arial"/>
              </a:rPr>
              <a:t>t</a:t>
            </a:r>
            <a:r>
              <a:rPr dirty="0" sz="3600" spc="100">
                <a:latin typeface="Arial"/>
                <a:cs typeface="Arial"/>
              </a:rPr>
              <a:t>i</a:t>
            </a:r>
            <a:r>
              <a:rPr dirty="0" sz="3600" spc="135">
                <a:latin typeface="Arial"/>
                <a:cs typeface="Arial"/>
              </a:rPr>
              <a:t>o</a:t>
            </a:r>
            <a:r>
              <a:rPr dirty="0" sz="3600" spc="200">
                <a:latin typeface="Arial"/>
                <a:cs typeface="Arial"/>
              </a:rPr>
              <a:t>n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081344"/>
            <a:ext cx="4957671" cy="22056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6295340" y="1"/>
            <a:ext cx="1993264" cy="1922780"/>
          </a:xfrm>
          <a:custGeom>
            <a:avLst/>
            <a:gdLst/>
            <a:ahLst/>
            <a:cxnLst/>
            <a:rect l="l" t="t" r="r" b="b"/>
            <a:pathLst>
              <a:path w="1993265" h="1922780">
                <a:moveTo>
                  <a:pt x="676271" y="1603767"/>
                </a:moveTo>
                <a:lnTo>
                  <a:pt x="372127" y="1299115"/>
                </a:lnTo>
                <a:lnTo>
                  <a:pt x="1269528" y="400211"/>
                </a:lnTo>
                <a:lnTo>
                  <a:pt x="0" y="400211"/>
                </a:lnTo>
                <a:lnTo>
                  <a:pt x="0" y="0"/>
                </a:lnTo>
                <a:lnTo>
                  <a:pt x="1992646" y="0"/>
                </a:lnTo>
                <a:lnTo>
                  <a:pt x="1992646" y="684792"/>
                </a:lnTo>
                <a:lnTo>
                  <a:pt x="1593709" y="684792"/>
                </a:lnTo>
                <a:lnTo>
                  <a:pt x="676271" y="1603767"/>
                </a:lnTo>
                <a:close/>
              </a:path>
              <a:path w="1993265" h="1922780">
                <a:moveTo>
                  <a:pt x="1992646" y="1922755"/>
                </a:moveTo>
                <a:lnTo>
                  <a:pt x="1593709" y="1922755"/>
                </a:lnTo>
                <a:lnTo>
                  <a:pt x="1593709" y="684792"/>
                </a:lnTo>
                <a:lnTo>
                  <a:pt x="1992646" y="684792"/>
                </a:lnTo>
                <a:lnTo>
                  <a:pt x="1992646" y="1922755"/>
                </a:lnTo>
                <a:close/>
              </a:path>
            </a:pathLst>
          </a:custGeom>
          <a:solidFill>
            <a:srgbClr val="C1FF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099590" y="2260183"/>
            <a:ext cx="10934699" cy="62483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6282055" cy="9109075"/>
            <a:chOff x="0" y="0"/>
            <a:chExt cx="6282055" cy="910907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848860" cy="5617845"/>
            </a:xfrm>
            <a:custGeom>
              <a:avLst/>
              <a:gdLst/>
              <a:ahLst/>
              <a:cxnLst/>
              <a:rect l="l" t="t" r="r" b="b"/>
              <a:pathLst>
                <a:path w="4848860" h="5617845">
                  <a:moveTo>
                    <a:pt x="2445797" y="4185"/>
                  </a:moveTo>
                  <a:lnTo>
                    <a:pt x="1592852" y="4185"/>
                  </a:lnTo>
                  <a:lnTo>
                    <a:pt x="1608173" y="0"/>
                  </a:lnTo>
                  <a:lnTo>
                    <a:pt x="2430476" y="0"/>
                  </a:lnTo>
                  <a:lnTo>
                    <a:pt x="2445797" y="4185"/>
                  </a:lnTo>
                  <a:close/>
                </a:path>
                <a:path w="4848860" h="5617845">
                  <a:moveTo>
                    <a:pt x="2538026" y="16885"/>
                  </a:moveTo>
                  <a:lnTo>
                    <a:pt x="1500624" y="16885"/>
                  </a:lnTo>
                  <a:lnTo>
                    <a:pt x="1546612" y="4185"/>
                  </a:lnTo>
                  <a:lnTo>
                    <a:pt x="2492038" y="4185"/>
                  </a:lnTo>
                  <a:lnTo>
                    <a:pt x="2538026" y="16885"/>
                  </a:lnTo>
                  <a:close/>
                </a:path>
                <a:path w="4848860" h="5617845">
                  <a:moveTo>
                    <a:pt x="2719326" y="5541385"/>
                  </a:moveTo>
                  <a:lnTo>
                    <a:pt x="1319324" y="5541385"/>
                  </a:lnTo>
                  <a:lnTo>
                    <a:pt x="1142574" y="5490585"/>
                  </a:lnTo>
                  <a:lnTo>
                    <a:pt x="1099145" y="5465185"/>
                  </a:lnTo>
                  <a:lnTo>
                    <a:pt x="970782" y="5427085"/>
                  </a:lnTo>
                  <a:lnTo>
                    <a:pt x="928657" y="5401685"/>
                  </a:lnTo>
                  <a:lnTo>
                    <a:pt x="886874" y="5388985"/>
                  </a:lnTo>
                  <a:lnTo>
                    <a:pt x="845438" y="5363585"/>
                  </a:lnTo>
                  <a:lnTo>
                    <a:pt x="804357" y="5350885"/>
                  </a:lnTo>
                  <a:lnTo>
                    <a:pt x="763638" y="5325485"/>
                  </a:lnTo>
                  <a:lnTo>
                    <a:pt x="723285" y="5312785"/>
                  </a:lnTo>
                  <a:lnTo>
                    <a:pt x="643708" y="5261985"/>
                  </a:lnTo>
                  <a:lnTo>
                    <a:pt x="604495" y="5249285"/>
                  </a:lnTo>
                  <a:lnTo>
                    <a:pt x="527256" y="5198485"/>
                  </a:lnTo>
                  <a:lnTo>
                    <a:pt x="451639" y="5147685"/>
                  </a:lnTo>
                  <a:lnTo>
                    <a:pt x="377695" y="5096885"/>
                  </a:lnTo>
                  <a:lnTo>
                    <a:pt x="305476" y="5046085"/>
                  </a:lnTo>
                  <a:lnTo>
                    <a:pt x="235033" y="4995285"/>
                  </a:lnTo>
                  <a:lnTo>
                    <a:pt x="200493" y="4957185"/>
                  </a:lnTo>
                  <a:lnTo>
                    <a:pt x="166416" y="4931785"/>
                  </a:lnTo>
                  <a:lnTo>
                    <a:pt x="132809" y="4906385"/>
                  </a:lnTo>
                  <a:lnTo>
                    <a:pt x="99677" y="4868285"/>
                  </a:lnTo>
                  <a:lnTo>
                    <a:pt x="67028" y="4842885"/>
                  </a:lnTo>
                  <a:lnTo>
                    <a:pt x="34867" y="4804785"/>
                  </a:lnTo>
                  <a:lnTo>
                    <a:pt x="3202" y="4779385"/>
                  </a:lnTo>
                  <a:lnTo>
                    <a:pt x="0" y="4775470"/>
                  </a:lnTo>
                  <a:lnTo>
                    <a:pt x="0" y="808200"/>
                  </a:lnTo>
                  <a:lnTo>
                    <a:pt x="3202" y="804285"/>
                  </a:lnTo>
                  <a:lnTo>
                    <a:pt x="34867" y="778885"/>
                  </a:lnTo>
                  <a:lnTo>
                    <a:pt x="67028" y="753485"/>
                  </a:lnTo>
                  <a:lnTo>
                    <a:pt x="99677" y="715385"/>
                  </a:lnTo>
                  <a:lnTo>
                    <a:pt x="132809" y="689985"/>
                  </a:lnTo>
                  <a:lnTo>
                    <a:pt x="166416" y="651885"/>
                  </a:lnTo>
                  <a:lnTo>
                    <a:pt x="235033" y="601085"/>
                  </a:lnTo>
                  <a:lnTo>
                    <a:pt x="305476" y="550285"/>
                  </a:lnTo>
                  <a:lnTo>
                    <a:pt x="341367" y="512185"/>
                  </a:lnTo>
                  <a:lnTo>
                    <a:pt x="414455" y="461385"/>
                  </a:lnTo>
                  <a:lnTo>
                    <a:pt x="489241" y="410585"/>
                  </a:lnTo>
                  <a:lnTo>
                    <a:pt x="527256" y="385185"/>
                  </a:lnTo>
                  <a:lnTo>
                    <a:pt x="565676" y="372485"/>
                  </a:lnTo>
                  <a:lnTo>
                    <a:pt x="683306" y="296285"/>
                  </a:lnTo>
                  <a:lnTo>
                    <a:pt x="723285" y="283585"/>
                  </a:lnTo>
                  <a:lnTo>
                    <a:pt x="763638" y="258185"/>
                  </a:lnTo>
                  <a:lnTo>
                    <a:pt x="804357" y="245485"/>
                  </a:lnTo>
                  <a:lnTo>
                    <a:pt x="845438" y="220085"/>
                  </a:lnTo>
                  <a:lnTo>
                    <a:pt x="886874" y="207385"/>
                  </a:lnTo>
                  <a:lnTo>
                    <a:pt x="928657" y="181985"/>
                  </a:lnTo>
                  <a:lnTo>
                    <a:pt x="970782" y="169285"/>
                  </a:lnTo>
                  <a:lnTo>
                    <a:pt x="1013243" y="143885"/>
                  </a:lnTo>
                  <a:lnTo>
                    <a:pt x="1454895" y="16885"/>
                  </a:lnTo>
                  <a:lnTo>
                    <a:pt x="2583755" y="16885"/>
                  </a:lnTo>
                  <a:lnTo>
                    <a:pt x="3025407" y="143885"/>
                  </a:lnTo>
                  <a:lnTo>
                    <a:pt x="3067868" y="169285"/>
                  </a:lnTo>
                  <a:lnTo>
                    <a:pt x="3109993" y="181985"/>
                  </a:lnTo>
                  <a:lnTo>
                    <a:pt x="3151776" y="207385"/>
                  </a:lnTo>
                  <a:lnTo>
                    <a:pt x="3193212" y="220085"/>
                  </a:lnTo>
                  <a:lnTo>
                    <a:pt x="3234292" y="245485"/>
                  </a:lnTo>
                  <a:lnTo>
                    <a:pt x="3275012" y="258185"/>
                  </a:lnTo>
                  <a:lnTo>
                    <a:pt x="3315365" y="283585"/>
                  </a:lnTo>
                  <a:lnTo>
                    <a:pt x="3355343" y="296285"/>
                  </a:lnTo>
                  <a:lnTo>
                    <a:pt x="3472973" y="372485"/>
                  </a:lnTo>
                  <a:lnTo>
                    <a:pt x="3511393" y="385185"/>
                  </a:lnTo>
                  <a:lnTo>
                    <a:pt x="3549408" y="410585"/>
                  </a:lnTo>
                  <a:lnTo>
                    <a:pt x="3624194" y="461385"/>
                  </a:lnTo>
                  <a:lnTo>
                    <a:pt x="3697281" y="512185"/>
                  </a:lnTo>
                  <a:lnTo>
                    <a:pt x="3733172" y="550285"/>
                  </a:lnTo>
                  <a:lnTo>
                    <a:pt x="3803615" y="601085"/>
                  </a:lnTo>
                  <a:lnTo>
                    <a:pt x="3872231" y="651885"/>
                  </a:lnTo>
                  <a:lnTo>
                    <a:pt x="3905838" y="689985"/>
                  </a:lnTo>
                  <a:lnTo>
                    <a:pt x="3938970" y="715385"/>
                  </a:lnTo>
                  <a:lnTo>
                    <a:pt x="3971619" y="753485"/>
                  </a:lnTo>
                  <a:lnTo>
                    <a:pt x="4003779" y="778885"/>
                  </a:lnTo>
                  <a:lnTo>
                    <a:pt x="4035445" y="804285"/>
                  </a:lnTo>
                  <a:lnTo>
                    <a:pt x="4066609" y="842385"/>
                  </a:lnTo>
                  <a:lnTo>
                    <a:pt x="4097266" y="880485"/>
                  </a:lnTo>
                  <a:lnTo>
                    <a:pt x="4127408" y="905885"/>
                  </a:lnTo>
                  <a:lnTo>
                    <a:pt x="4157030" y="943985"/>
                  </a:lnTo>
                  <a:lnTo>
                    <a:pt x="4186125" y="982085"/>
                  </a:lnTo>
                  <a:lnTo>
                    <a:pt x="4214687" y="1007485"/>
                  </a:lnTo>
                  <a:lnTo>
                    <a:pt x="4242709" y="1045585"/>
                  </a:lnTo>
                  <a:lnTo>
                    <a:pt x="4270185" y="1083685"/>
                  </a:lnTo>
                  <a:lnTo>
                    <a:pt x="4297109" y="1121785"/>
                  </a:lnTo>
                  <a:lnTo>
                    <a:pt x="4323474" y="1147185"/>
                  </a:lnTo>
                  <a:lnTo>
                    <a:pt x="4349274" y="1185285"/>
                  </a:lnTo>
                  <a:lnTo>
                    <a:pt x="4374502" y="1223385"/>
                  </a:lnTo>
                  <a:lnTo>
                    <a:pt x="4399152" y="1261485"/>
                  </a:lnTo>
                  <a:lnTo>
                    <a:pt x="4423218" y="1299585"/>
                  </a:lnTo>
                  <a:lnTo>
                    <a:pt x="4446694" y="1337685"/>
                  </a:lnTo>
                  <a:lnTo>
                    <a:pt x="4469572" y="1375785"/>
                  </a:lnTo>
                  <a:lnTo>
                    <a:pt x="4491847" y="1413885"/>
                  </a:lnTo>
                  <a:lnTo>
                    <a:pt x="4513512" y="1464685"/>
                  </a:lnTo>
                  <a:lnTo>
                    <a:pt x="4534561" y="1502785"/>
                  </a:lnTo>
                  <a:lnTo>
                    <a:pt x="4554987" y="1540885"/>
                  </a:lnTo>
                  <a:lnTo>
                    <a:pt x="4574784" y="1578985"/>
                  </a:lnTo>
                  <a:lnTo>
                    <a:pt x="4593946" y="1617085"/>
                  </a:lnTo>
                  <a:lnTo>
                    <a:pt x="4612466" y="1667885"/>
                  </a:lnTo>
                  <a:lnTo>
                    <a:pt x="4630338" y="1705985"/>
                  </a:lnTo>
                  <a:lnTo>
                    <a:pt x="4647556" y="1744085"/>
                  </a:lnTo>
                  <a:lnTo>
                    <a:pt x="4664112" y="1794885"/>
                  </a:lnTo>
                  <a:lnTo>
                    <a:pt x="4680002" y="1832985"/>
                  </a:lnTo>
                  <a:lnTo>
                    <a:pt x="4695217" y="1871085"/>
                  </a:lnTo>
                  <a:lnTo>
                    <a:pt x="4709753" y="1921885"/>
                  </a:lnTo>
                  <a:lnTo>
                    <a:pt x="4723602" y="1959985"/>
                  </a:lnTo>
                  <a:lnTo>
                    <a:pt x="4736759" y="2010785"/>
                  </a:lnTo>
                  <a:lnTo>
                    <a:pt x="4749216" y="2048885"/>
                  </a:lnTo>
                  <a:lnTo>
                    <a:pt x="4760968" y="2099685"/>
                  </a:lnTo>
                  <a:lnTo>
                    <a:pt x="4772008" y="2137785"/>
                  </a:lnTo>
                  <a:lnTo>
                    <a:pt x="4782329" y="2188585"/>
                  </a:lnTo>
                  <a:lnTo>
                    <a:pt x="4791926" y="2226685"/>
                  </a:lnTo>
                  <a:lnTo>
                    <a:pt x="4800792" y="2277485"/>
                  </a:lnTo>
                  <a:lnTo>
                    <a:pt x="4808920" y="2328285"/>
                  </a:lnTo>
                  <a:lnTo>
                    <a:pt x="4816305" y="2366385"/>
                  </a:lnTo>
                  <a:lnTo>
                    <a:pt x="4822939" y="2417185"/>
                  </a:lnTo>
                  <a:lnTo>
                    <a:pt x="4828817" y="2467985"/>
                  </a:lnTo>
                  <a:lnTo>
                    <a:pt x="4833932" y="2506085"/>
                  </a:lnTo>
                  <a:lnTo>
                    <a:pt x="4838277" y="2556885"/>
                  </a:lnTo>
                  <a:lnTo>
                    <a:pt x="4841846" y="2607685"/>
                  </a:lnTo>
                  <a:lnTo>
                    <a:pt x="4844634" y="2645785"/>
                  </a:lnTo>
                  <a:lnTo>
                    <a:pt x="4846633" y="2696585"/>
                  </a:lnTo>
                  <a:lnTo>
                    <a:pt x="4847837" y="2747385"/>
                  </a:lnTo>
                  <a:lnTo>
                    <a:pt x="4848240" y="2798185"/>
                  </a:lnTo>
                  <a:lnTo>
                    <a:pt x="4847837" y="2848985"/>
                  </a:lnTo>
                  <a:lnTo>
                    <a:pt x="4846633" y="2887085"/>
                  </a:lnTo>
                  <a:lnTo>
                    <a:pt x="4844634" y="2937885"/>
                  </a:lnTo>
                  <a:lnTo>
                    <a:pt x="4841846" y="2988685"/>
                  </a:lnTo>
                  <a:lnTo>
                    <a:pt x="4838277" y="3039485"/>
                  </a:lnTo>
                  <a:lnTo>
                    <a:pt x="4833932" y="3077585"/>
                  </a:lnTo>
                  <a:lnTo>
                    <a:pt x="4828817" y="3128385"/>
                  </a:lnTo>
                  <a:lnTo>
                    <a:pt x="4822939" y="3179185"/>
                  </a:lnTo>
                  <a:lnTo>
                    <a:pt x="4816305" y="3217285"/>
                  </a:lnTo>
                  <a:lnTo>
                    <a:pt x="4808920" y="3268085"/>
                  </a:lnTo>
                  <a:lnTo>
                    <a:pt x="4800792" y="3318885"/>
                  </a:lnTo>
                  <a:lnTo>
                    <a:pt x="4791926" y="3356985"/>
                  </a:lnTo>
                  <a:lnTo>
                    <a:pt x="4782329" y="3407785"/>
                  </a:lnTo>
                  <a:lnTo>
                    <a:pt x="4772008" y="3445885"/>
                  </a:lnTo>
                  <a:lnTo>
                    <a:pt x="4760968" y="3496685"/>
                  </a:lnTo>
                  <a:lnTo>
                    <a:pt x="4749216" y="3534785"/>
                  </a:lnTo>
                  <a:lnTo>
                    <a:pt x="4736759" y="3585585"/>
                  </a:lnTo>
                  <a:lnTo>
                    <a:pt x="4723602" y="3623685"/>
                  </a:lnTo>
                  <a:lnTo>
                    <a:pt x="4709753" y="3674485"/>
                  </a:lnTo>
                  <a:lnTo>
                    <a:pt x="4695217" y="3712585"/>
                  </a:lnTo>
                  <a:lnTo>
                    <a:pt x="4680002" y="3763385"/>
                  </a:lnTo>
                  <a:lnTo>
                    <a:pt x="4664112" y="3801485"/>
                  </a:lnTo>
                  <a:lnTo>
                    <a:pt x="4647556" y="3839585"/>
                  </a:lnTo>
                  <a:lnTo>
                    <a:pt x="4630338" y="3890385"/>
                  </a:lnTo>
                  <a:lnTo>
                    <a:pt x="4612466" y="3928485"/>
                  </a:lnTo>
                  <a:lnTo>
                    <a:pt x="4593946" y="3966585"/>
                  </a:lnTo>
                  <a:lnTo>
                    <a:pt x="4574784" y="4004685"/>
                  </a:lnTo>
                  <a:lnTo>
                    <a:pt x="4554987" y="4055485"/>
                  </a:lnTo>
                  <a:lnTo>
                    <a:pt x="4534561" y="4093585"/>
                  </a:lnTo>
                  <a:lnTo>
                    <a:pt x="4513512" y="4131685"/>
                  </a:lnTo>
                  <a:lnTo>
                    <a:pt x="4491847" y="4169785"/>
                  </a:lnTo>
                  <a:lnTo>
                    <a:pt x="4469572" y="4207885"/>
                  </a:lnTo>
                  <a:lnTo>
                    <a:pt x="4446694" y="4245985"/>
                  </a:lnTo>
                  <a:lnTo>
                    <a:pt x="4423218" y="4284085"/>
                  </a:lnTo>
                  <a:lnTo>
                    <a:pt x="4399152" y="4322185"/>
                  </a:lnTo>
                  <a:lnTo>
                    <a:pt x="4374502" y="4360285"/>
                  </a:lnTo>
                  <a:lnTo>
                    <a:pt x="4349274" y="4398385"/>
                  </a:lnTo>
                  <a:lnTo>
                    <a:pt x="4323474" y="4436485"/>
                  </a:lnTo>
                  <a:lnTo>
                    <a:pt x="4297109" y="4474585"/>
                  </a:lnTo>
                  <a:lnTo>
                    <a:pt x="4270185" y="4512685"/>
                  </a:lnTo>
                  <a:lnTo>
                    <a:pt x="4242709" y="4538085"/>
                  </a:lnTo>
                  <a:lnTo>
                    <a:pt x="4214687" y="4576185"/>
                  </a:lnTo>
                  <a:lnTo>
                    <a:pt x="4186125" y="4614285"/>
                  </a:lnTo>
                  <a:lnTo>
                    <a:pt x="4157030" y="4652385"/>
                  </a:lnTo>
                  <a:lnTo>
                    <a:pt x="4127408" y="4677785"/>
                  </a:lnTo>
                  <a:lnTo>
                    <a:pt x="4097266" y="4715885"/>
                  </a:lnTo>
                  <a:lnTo>
                    <a:pt x="4066609" y="4741285"/>
                  </a:lnTo>
                  <a:lnTo>
                    <a:pt x="4035445" y="4779385"/>
                  </a:lnTo>
                  <a:lnTo>
                    <a:pt x="4003779" y="4804785"/>
                  </a:lnTo>
                  <a:lnTo>
                    <a:pt x="3971619" y="4842885"/>
                  </a:lnTo>
                  <a:lnTo>
                    <a:pt x="3938970" y="4868285"/>
                  </a:lnTo>
                  <a:lnTo>
                    <a:pt x="3905838" y="4906385"/>
                  </a:lnTo>
                  <a:lnTo>
                    <a:pt x="3872231" y="4931785"/>
                  </a:lnTo>
                  <a:lnTo>
                    <a:pt x="3838154" y="4957185"/>
                  </a:lnTo>
                  <a:lnTo>
                    <a:pt x="3803615" y="4995285"/>
                  </a:lnTo>
                  <a:lnTo>
                    <a:pt x="3733172" y="5046085"/>
                  </a:lnTo>
                  <a:lnTo>
                    <a:pt x="3660953" y="5096885"/>
                  </a:lnTo>
                  <a:lnTo>
                    <a:pt x="3587010" y="5147685"/>
                  </a:lnTo>
                  <a:lnTo>
                    <a:pt x="3511393" y="5198485"/>
                  </a:lnTo>
                  <a:lnTo>
                    <a:pt x="3434154" y="5249285"/>
                  </a:lnTo>
                  <a:lnTo>
                    <a:pt x="3394942" y="5261985"/>
                  </a:lnTo>
                  <a:lnTo>
                    <a:pt x="3315365" y="5312785"/>
                  </a:lnTo>
                  <a:lnTo>
                    <a:pt x="3275012" y="5325485"/>
                  </a:lnTo>
                  <a:lnTo>
                    <a:pt x="3234292" y="5350885"/>
                  </a:lnTo>
                  <a:lnTo>
                    <a:pt x="3193212" y="5363585"/>
                  </a:lnTo>
                  <a:lnTo>
                    <a:pt x="3151776" y="5388985"/>
                  </a:lnTo>
                  <a:lnTo>
                    <a:pt x="3109993" y="5401685"/>
                  </a:lnTo>
                  <a:lnTo>
                    <a:pt x="3067868" y="5427085"/>
                  </a:lnTo>
                  <a:lnTo>
                    <a:pt x="2939505" y="5465185"/>
                  </a:lnTo>
                  <a:lnTo>
                    <a:pt x="2896076" y="5490585"/>
                  </a:lnTo>
                  <a:lnTo>
                    <a:pt x="2719326" y="5541385"/>
                  </a:lnTo>
                  <a:close/>
                </a:path>
                <a:path w="4848860" h="5617845">
                  <a:moveTo>
                    <a:pt x="2538026" y="5579485"/>
                  </a:moveTo>
                  <a:lnTo>
                    <a:pt x="1500624" y="5579485"/>
                  </a:lnTo>
                  <a:lnTo>
                    <a:pt x="1364238" y="5541385"/>
                  </a:lnTo>
                  <a:lnTo>
                    <a:pt x="2674412" y="5541385"/>
                  </a:lnTo>
                  <a:lnTo>
                    <a:pt x="2538026" y="5579485"/>
                  </a:lnTo>
                  <a:close/>
                </a:path>
                <a:path w="4848860" h="5617845">
                  <a:moveTo>
                    <a:pt x="2399311" y="5604885"/>
                  </a:moveTo>
                  <a:lnTo>
                    <a:pt x="1639339" y="5604885"/>
                  </a:lnTo>
                  <a:lnTo>
                    <a:pt x="1546612" y="5579485"/>
                  </a:lnTo>
                  <a:lnTo>
                    <a:pt x="2492038" y="5579485"/>
                  </a:lnTo>
                  <a:lnTo>
                    <a:pt x="2399311" y="5604885"/>
                  </a:lnTo>
                  <a:close/>
                </a:path>
                <a:path w="4848860" h="5617845">
                  <a:moveTo>
                    <a:pt x="2258450" y="5617582"/>
                  </a:moveTo>
                  <a:lnTo>
                    <a:pt x="1780199" y="5617582"/>
                  </a:lnTo>
                  <a:lnTo>
                    <a:pt x="1733024" y="5604885"/>
                  </a:lnTo>
                  <a:lnTo>
                    <a:pt x="2305625" y="5604885"/>
                  </a:lnTo>
                  <a:lnTo>
                    <a:pt x="2258450" y="5617582"/>
                  </a:lnTo>
                  <a:close/>
                </a:path>
              </a:pathLst>
            </a:custGeom>
            <a:solidFill>
              <a:srgbClr val="C1FF7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028700" y="5413308"/>
              <a:ext cx="5253355" cy="3695700"/>
            </a:xfrm>
            <a:custGeom>
              <a:avLst/>
              <a:gdLst/>
              <a:ahLst/>
              <a:cxnLst/>
              <a:rect l="l" t="t" r="r" b="b"/>
              <a:pathLst>
                <a:path w="5253355" h="3695700">
                  <a:moveTo>
                    <a:pt x="5253104" y="3695700"/>
                  </a:moveTo>
                  <a:lnTo>
                    <a:pt x="0" y="3695700"/>
                  </a:lnTo>
                  <a:lnTo>
                    <a:pt x="0" y="0"/>
                  </a:lnTo>
                  <a:lnTo>
                    <a:pt x="5253104" y="0"/>
                  </a:lnTo>
                  <a:lnTo>
                    <a:pt x="5253104" y="36957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6472304" y="5413308"/>
            <a:ext cx="5253355" cy="3695700"/>
          </a:xfrm>
          <a:custGeom>
            <a:avLst/>
            <a:gdLst/>
            <a:ahLst/>
            <a:cxnLst/>
            <a:rect l="l" t="t" r="r" b="b"/>
            <a:pathLst>
              <a:path w="5253355" h="3695700">
                <a:moveTo>
                  <a:pt x="5253066" y="3695700"/>
                </a:moveTo>
                <a:lnTo>
                  <a:pt x="0" y="3695700"/>
                </a:lnTo>
                <a:lnTo>
                  <a:pt x="0" y="0"/>
                </a:lnTo>
                <a:lnTo>
                  <a:pt x="5253066" y="0"/>
                </a:lnTo>
                <a:lnTo>
                  <a:pt x="5253066" y="36957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1915870" y="5413308"/>
            <a:ext cx="5253355" cy="3695700"/>
          </a:xfrm>
          <a:custGeom>
            <a:avLst/>
            <a:gdLst/>
            <a:ahLst/>
            <a:cxnLst/>
            <a:rect l="l" t="t" r="r" b="b"/>
            <a:pathLst>
              <a:path w="5253355" h="3695700">
                <a:moveTo>
                  <a:pt x="5253132" y="3695700"/>
                </a:moveTo>
                <a:lnTo>
                  <a:pt x="0" y="3695700"/>
                </a:lnTo>
                <a:lnTo>
                  <a:pt x="0" y="0"/>
                </a:lnTo>
                <a:lnTo>
                  <a:pt x="5253132" y="0"/>
                </a:lnTo>
                <a:lnTo>
                  <a:pt x="5253132" y="36957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752826" y="6052213"/>
            <a:ext cx="180530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120">
                <a:latin typeface="Arial"/>
                <a:cs typeface="Arial"/>
              </a:rPr>
              <a:t>Security</a:t>
            </a:r>
            <a:endParaRPr sz="3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88205" y="6010837"/>
            <a:ext cx="4723765" cy="12541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7500"/>
              </a:lnSpc>
              <a:spcBef>
                <a:spcPts val="100"/>
              </a:spcBef>
            </a:pPr>
            <a:r>
              <a:rPr dirty="0" sz="2500" spc="30">
                <a:latin typeface="Arial"/>
                <a:cs typeface="Arial"/>
              </a:rPr>
              <a:t>This </a:t>
            </a:r>
            <a:r>
              <a:rPr dirty="0" sz="2500" spc="160">
                <a:latin typeface="Arial"/>
                <a:cs typeface="Arial"/>
              </a:rPr>
              <a:t>pattern</a:t>
            </a:r>
            <a:r>
              <a:rPr dirty="0" sz="2500" spc="-500">
                <a:latin typeface="Arial"/>
                <a:cs typeface="Arial"/>
              </a:rPr>
              <a:t> </a:t>
            </a:r>
            <a:r>
              <a:rPr dirty="0" sz="2500" spc="95">
                <a:latin typeface="Arial"/>
                <a:cs typeface="Arial"/>
              </a:rPr>
              <a:t>avoids </a:t>
            </a:r>
            <a:r>
              <a:rPr dirty="0" sz="2500" spc="145">
                <a:latin typeface="Arial"/>
                <a:cs typeface="Arial"/>
              </a:rPr>
              <a:t>duplication  </a:t>
            </a:r>
            <a:r>
              <a:rPr dirty="0" sz="2500" spc="165">
                <a:latin typeface="Arial"/>
                <a:cs typeface="Arial"/>
              </a:rPr>
              <a:t>of </a:t>
            </a:r>
            <a:r>
              <a:rPr dirty="0" sz="2500" spc="114">
                <a:latin typeface="Arial"/>
                <a:cs typeface="Arial"/>
              </a:rPr>
              <a:t>objects </a:t>
            </a:r>
            <a:r>
              <a:rPr dirty="0" sz="2500" spc="215">
                <a:latin typeface="Arial"/>
                <a:cs typeface="Arial"/>
              </a:rPr>
              <a:t>that </a:t>
            </a:r>
            <a:r>
              <a:rPr dirty="0" sz="2500" spc="155">
                <a:latin typeface="Arial"/>
                <a:cs typeface="Arial"/>
              </a:rPr>
              <a:t>can </a:t>
            </a:r>
            <a:r>
              <a:rPr dirty="0" sz="2500" spc="105">
                <a:latin typeface="Arial"/>
                <a:cs typeface="Arial"/>
              </a:rPr>
              <a:t>be </a:t>
            </a:r>
            <a:r>
              <a:rPr dirty="0" sz="2500" spc="130">
                <a:latin typeface="Arial"/>
                <a:cs typeface="Arial"/>
              </a:rPr>
              <a:t>large  </a:t>
            </a:r>
            <a:r>
              <a:rPr dirty="0" sz="2500" spc="145">
                <a:latin typeface="Arial"/>
                <a:cs typeface="Arial"/>
              </a:rPr>
              <a:t>and</a:t>
            </a:r>
            <a:r>
              <a:rPr dirty="0" sz="2500" spc="-125">
                <a:latin typeface="Arial"/>
                <a:cs typeface="Arial"/>
              </a:rPr>
              <a:t> </a:t>
            </a:r>
            <a:r>
              <a:rPr dirty="0" sz="2500" spc="155">
                <a:latin typeface="Arial"/>
                <a:cs typeface="Arial"/>
              </a:rPr>
              <a:t>memory-intensive</a:t>
            </a:r>
            <a:endParaRPr sz="25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131812" y="5998778"/>
            <a:ext cx="4606290" cy="23685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6800"/>
              </a:lnSpc>
              <a:spcBef>
                <a:spcPts val="100"/>
              </a:spcBef>
            </a:pPr>
            <a:r>
              <a:rPr dirty="0" sz="2400" spc="45">
                <a:latin typeface="Arial"/>
                <a:cs typeface="Arial"/>
              </a:rPr>
              <a:t>The </a:t>
            </a:r>
            <a:r>
              <a:rPr dirty="0" sz="2400" spc="140">
                <a:latin typeface="Arial"/>
                <a:cs typeface="Arial"/>
              </a:rPr>
              <a:t>remote </a:t>
            </a:r>
            <a:r>
              <a:rPr dirty="0" sz="2400" spc="100">
                <a:latin typeface="Arial"/>
                <a:cs typeface="Arial"/>
              </a:rPr>
              <a:t>proxy </a:t>
            </a:r>
            <a:r>
              <a:rPr dirty="0" sz="2400" spc="110">
                <a:latin typeface="Arial"/>
                <a:cs typeface="Arial"/>
              </a:rPr>
              <a:t>also </a:t>
            </a:r>
            <a:r>
              <a:rPr dirty="0" sz="2400" spc="55">
                <a:latin typeface="Arial"/>
                <a:cs typeface="Arial"/>
              </a:rPr>
              <a:t>ensures  </a:t>
            </a:r>
            <a:r>
              <a:rPr dirty="0" sz="2400" spc="100">
                <a:latin typeface="Arial"/>
                <a:cs typeface="Arial"/>
              </a:rPr>
              <a:t>security </a:t>
            </a:r>
            <a:r>
              <a:rPr dirty="0" sz="2400" spc="114">
                <a:latin typeface="Arial"/>
                <a:cs typeface="Arial"/>
              </a:rPr>
              <a:t>by </a:t>
            </a:r>
            <a:r>
              <a:rPr dirty="0" sz="2400" spc="140">
                <a:latin typeface="Arial"/>
                <a:cs typeface="Arial"/>
              </a:rPr>
              <a:t>installing </a:t>
            </a:r>
            <a:r>
              <a:rPr dirty="0" sz="2400" spc="155">
                <a:latin typeface="Arial"/>
                <a:cs typeface="Arial"/>
              </a:rPr>
              <a:t>the </a:t>
            </a:r>
            <a:r>
              <a:rPr dirty="0" sz="2400" spc="100">
                <a:latin typeface="Arial"/>
                <a:cs typeface="Arial"/>
              </a:rPr>
              <a:t>proxy  </a:t>
            </a:r>
            <a:r>
              <a:rPr dirty="0" sz="2400" spc="120">
                <a:latin typeface="Arial"/>
                <a:cs typeface="Arial"/>
              </a:rPr>
              <a:t>code</a:t>
            </a:r>
            <a:r>
              <a:rPr dirty="0" sz="2400" spc="-125">
                <a:latin typeface="Arial"/>
                <a:cs typeface="Arial"/>
              </a:rPr>
              <a:t> </a:t>
            </a:r>
            <a:r>
              <a:rPr dirty="0" sz="2400" spc="165">
                <a:latin typeface="Arial"/>
                <a:cs typeface="Arial"/>
              </a:rPr>
              <a:t>locally</a:t>
            </a:r>
            <a:r>
              <a:rPr dirty="0" sz="2400" spc="-120">
                <a:latin typeface="Arial"/>
                <a:cs typeface="Arial"/>
              </a:rPr>
              <a:t> </a:t>
            </a:r>
            <a:r>
              <a:rPr dirty="0" sz="2400" spc="200">
                <a:latin typeface="Arial"/>
                <a:cs typeface="Arial"/>
              </a:rPr>
              <a:t>(stub)</a:t>
            </a:r>
            <a:r>
              <a:rPr dirty="0" sz="2400" spc="-125">
                <a:latin typeface="Arial"/>
                <a:cs typeface="Arial"/>
              </a:rPr>
              <a:t> </a:t>
            </a:r>
            <a:r>
              <a:rPr dirty="0" sz="2400" spc="100">
                <a:latin typeface="Arial"/>
                <a:cs typeface="Arial"/>
              </a:rPr>
              <a:t>in</a:t>
            </a:r>
            <a:r>
              <a:rPr dirty="0" sz="2400" spc="-120">
                <a:latin typeface="Arial"/>
                <a:cs typeface="Arial"/>
              </a:rPr>
              <a:t> </a:t>
            </a:r>
            <a:r>
              <a:rPr dirty="0" sz="2400" spc="155">
                <a:latin typeface="Arial"/>
                <a:cs typeface="Arial"/>
              </a:rPr>
              <a:t>the</a:t>
            </a:r>
            <a:r>
              <a:rPr dirty="0" sz="2400" spc="-125">
                <a:latin typeface="Arial"/>
                <a:cs typeface="Arial"/>
              </a:rPr>
              <a:t> </a:t>
            </a:r>
            <a:r>
              <a:rPr dirty="0" sz="2400" spc="155">
                <a:latin typeface="Arial"/>
                <a:cs typeface="Arial"/>
              </a:rPr>
              <a:t>client  </a:t>
            </a:r>
            <a:r>
              <a:rPr dirty="0" sz="2400" spc="145">
                <a:latin typeface="Arial"/>
                <a:cs typeface="Arial"/>
              </a:rPr>
              <a:t>and </a:t>
            </a:r>
            <a:r>
              <a:rPr dirty="0" sz="2400" spc="150">
                <a:latin typeface="Arial"/>
                <a:cs typeface="Arial"/>
              </a:rPr>
              <a:t>then </a:t>
            </a:r>
            <a:r>
              <a:rPr dirty="0" sz="2400" spc="100">
                <a:latin typeface="Arial"/>
                <a:cs typeface="Arial"/>
              </a:rPr>
              <a:t>accessing </a:t>
            </a:r>
            <a:r>
              <a:rPr dirty="0" sz="2400" spc="155">
                <a:latin typeface="Arial"/>
                <a:cs typeface="Arial"/>
              </a:rPr>
              <a:t>the </a:t>
            </a:r>
            <a:r>
              <a:rPr dirty="0" sz="2400" spc="55">
                <a:latin typeface="Arial"/>
                <a:cs typeface="Arial"/>
              </a:rPr>
              <a:t>server  </a:t>
            </a:r>
            <a:r>
              <a:rPr dirty="0" sz="2400" spc="175">
                <a:latin typeface="Arial"/>
                <a:cs typeface="Arial"/>
              </a:rPr>
              <a:t>with </a:t>
            </a:r>
            <a:r>
              <a:rPr dirty="0" sz="2400" spc="155">
                <a:latin typeface="Arial"/>
                <a:cs typeface="Arial"/>
              </a:rPr>
              <a:t>the </a:t>
            </a:r>
            <a:r>
              <a:rPr dirty="0" sz="2400" spc="140">
                <a:latin typeface="Arial"/>
                <a:cs typeface="Arial"/>
              </a:rPr>
              <a:t>help </a:t>
            </a:r>
            <a:r>
              <a:rPr dirty="0" sz="2400" spc="160">
                <a:latin typeface="Arial"/>
                <a:cs typeface="Arial"/>
              </a:rPr>
              <a:t>of </a:t>
            </a:r>
            <a:r>
              <a:rPr dirty="0" sz="2400" spc="155">
                <a:latin typeface="Arial"/>
                <a:cs typeface="Arial"/>
              </a:rPr>
              <a:t>the </a:t>
            </a:r>
            <a:r>
              <a:rPr dirty="0" sz="2400" spc="140">
                <a:latin typeface="Arial"/>
                <a:cs typeface="Arial"/>
              </a:rPr>
              <a:t>remote  </a:t>
            </a:r>
            <a:r>
              <a:rPr dirty="0" sz="2400" spc="95">
                <a:latin typeface="Arial"/>
                <a:cs typeface="Arial"/>
              </a:rPr>
              <a:t>code.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028700" y="1575321"/>
            <a:ext cx="17259300" cy="7534275"/>
            <a:chOff x="1028700" y="1575321"/>
            <a:chExt cx="17259300" cy="7534275"/>
          </a:xfrm>
        </p:grpSpPr>
        <p:sp>
          <p:nvSpPr>
            <p:cNvPr id="11" name="object 11"/>
            <p:cNvSpPr/>
            <p:nvPr/>
          </p:nvSpPr>
          <p:spPr>
            <a:xfrm>
              <a:off x="11934920" y="5451408"/>
              <a:ext cx="5215255" cy="3619500"/>
            </a:xfrm>
            <a:custGeom>
              <a:avLst/>
              <a:gdLst/>
              <a:ahLst/>
              <a:cxnLst/>
              <a:rect l="l" t="t" r="r" b="b"/>
              <a:pathLst>
                <a:path w="5215255" h="3619500">
                  <a:moveTo>
                    <a:pt x="0" y="0"/>
                  </a:moveTo>
                  <a:lnTo>
                    <a:pt x="0" y="3619500"/>
                  </a:lnTo>
                </a:path>
                <a:path w="5215255" h="3619500">
                  <a:moveTo>
                    <a:pt x="5215032" y="0"/>
                  </a:moveTo>
                  <a:lnTo>
                    <a:pt x="5215032" y="36195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1915864" y="5413311"/>
              <a:ext cx="5253355" cy="3695700"/>
            </a:xfrm>
            <a:custGeom>
              <a:avLst/>
              <a:gdLst/>
              <a:ahLst/>
              <a:cxnLst/>
              <a:rect l="l" t="t" r="r" b="b"/>
              <a:pathLst>
                <a:path w="5253355" h="3695700">
                  <a:moveTo>
                    <a:pt x="5253139" y="3657600"/>
                  </a:moveTo>
                  <a:lnTo>
                    <a:pt x="0" y="3657600"/>
                  </a:lnTo>
                  <a:lnTo>
                    <a:pt x="0" y="3695700"/>
                  </a:lnTo>
                  <a:lnTo>
                    <a:pt x="5253139" y="3695700"/>
                  </a:lnTo>
                  <a:lnTo>
                    <a:pt x="5253139" y="3657600"/>
                  </a:lnTo>
                  <a:close/>
                </a:path>
                <a:path w="5253355" h="3695700">
                  <a:moveTo>
                    <a:pt x="5253139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5253139" y="38100"/>
                  </a:lnTo>
                  <a:lnTo>
                    <a:pt x="525313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5919826" y="3156264"/>
              <a:ext cx="2368550" cy="3971925"/>
            </a:xfrm>
            <a:custGeom>
              <a:avLst/>
              <a:gdLst/>
              <a:ahLst/>
              <a:cxnLst/>
              <a:rect l="l" t="t" r="r" b="b"/>
              <a:pathLst>
                <a:path w="2368550" h="3971925">
                  <a:moveTo>
                    <a:pt x="1986006" y="3971909"/>
                  </a:moveTo>
                  <a:lnTo>
                    <a:pt x="1970650" y="3907617"/>
                  </a:lnTo>
                  <a:lnTo>
                    <a:pt x="1955401" y="3844771"/>
                  </a:lnTo>
                  <a:lnTo>
                    <a:pt x="1940187" y="3783521"/>
                  </a:lnTo>
                  <a:lnTo>
                    <a:pt x="1924983" y="3723841"/>
                  </a:lnTo>
                  <a:lnTo>
                    <a:pt x="1909760" y="3665703"/>
                  </a:lnTo>
                  <a:lnTo>
                    <a:pt x="1894493" y="3609081"/>
                  </a:lnTo>
                  <a:lnTo>
                    <a:pt x="1879152" y="3553946"/>
                  </a:lnTo>
                  <a:lnTo>
                    <a:pt x="1863712" y="3500272"/>
                  </a:lnTo>
                  <a:lnTo>
                    <a:pt x="1848145" y="3448032"/>
                  </a:lnTo>
                  <a:lnTo>
                    <a:pt x="1832424" y="3397198"/>
                  </a:lnTo>
                  <a:lnTo>
                    <a:pt x="1816521" y="3347744"/>
                  </a:lnTo>
                  <a:lnTo>
                    <a:pt x="1800410" y="3299641"/>
                  </a:lnTo>
                  <a:lnTo>
                    <a:pt x="1784062" y="3252863"/>
                  </a:lnTo>
                  <a:lnTo>
                    <a:pt x="1767452" y="3207382"/>
                  </a:lnTo>
                  <a:lnTo>
                    <a:pt x="1750552" y="3163172"/>
                  </a:lnTo>
                  <a:lnTo>
                    <a:pt x="1733333" y="3120204"/>
                  </a:lnTo>
                  <a:lnTo>
                    <a:pt x="1715771" y="3078453"/>
                  </a:lnTo>
                  <a:lnTo>
                    <a:pt x="1697836" y="3037890"/>
                  </a:lnTo>
                  <a:lnTo>
                    <a:pt x="1679502" y="2998488"/>
                  </a:lnTo>
                  <a:lnTo>
                    <a:pt x="1660742" y="2960220"/>
                  </a:lnTo>
                  <a:lnTo>
                    <a:pt x="1641528" y="2923060"/>
                  </a:lnTo>
                  <a:lnTo>
                    <a:pt x="1621833" y="2886979"/>
                  </a:lnTo>
                  <a:lnTo>
                    <a:pt x="1601630" y="2851950"/>
                  </a:lnTo>
                  <a:lnTo>
                    <a:pt x="1580892" y="2817947"/>
                  </a:lnTo>
                  <a:lnTo>
                    <a:pt x="1559592" y="2784942"/>
                  </a:lnTo>
                  <a:lnTo>
                    <a:pt x="1537702" y="2752908"/>
                  </a:lnTo>
                  <a:lnTo>
                    <a:pt x="1515195" y="2721817"/>
                  </a:lnTo>
                  <a:lnTo>
                    <a:pt x="1468221" y="2662357"/>
                  </a:lnTo>
                  <a:lnTo>
                    <a:pt x="1418453" y="2606346"/>
                  </a:lnTo>
                  <a:lnTo>
                    <a:pt x="1365673" y="2553564"/>
                  </a:lnTo>
                  <a:lnTo>
                    <a:pt x="1309663" y="2503794"/>
                  </a:lnTo>
                  <a:lnTo>
                    <a:pt x="1250206" y="2456819"/>
                  </a:lnTo>
                  <a:lnTo>
                    <a:pt x="1219117" y="2434311"/>
                  </a:lnTo>
                  <a:lnTo>
                    <a:pt x="1187084" y="2412420"/>
                  </a:lnTo>
                  <a:lnTo>
                    <a:pt x="1154080" y="2391119"/>
                  </a:lnTo>
                  <a:lnTo>
                    <a:pt x="1120078" y="2370381"/>
                  </a:lnTo>
                  <a:lnTo>
                    <a:pt x="1085051" y="2350178"/>
                  </a:lnTo>
                  <a:lnTo>
                    <a:pt x="1048972" y="2330483"/>
                  </a:lnTo>
                  <a:lnTo>
                    <a:pt x="1011813" y="2311268"/>
                  </a:lnTo>
                  <a:lnTo>
                    <a:pt x="973547" y="2292508"/>
                  </a:lnTo>
                  <a:lnTo>
                    <a:pt x="934148" y="2274173"/>
                  </a:lnTo>
                  <a:lnTo>
                    <a:pt x="893586" y="2256238"/>
                  </a:lnTo>
                  <a:lnTo>
                    <a:pt x="851837" y="2238675"/>
                  </a:lnTo>
                  <a:lnTo>
                    <a:pt x="808872" y="2221457"/>
                  </a:lnTo>
                  <a:lnTo>
                    <a:pt x="764664" y="2204556"/>
                  </a:lnTo>
                  <a:lnTo>
                    <a:pt x="719185" y="2187946"/>
                  </a:lnTo>
                  <a:lnTo>
                    <a:pt x="672409" y="2171598"/>
                  </a:lnTo>
                  <a:lnTo>
                    <a:pt x="624309" y="2155487"/>
                  </a:lnTo>
                  <a:lnTo>
                    <a:pt x="574857" y="2139584"/>
                  </a:lnTo>
                  <a:lnTo>
                    <a:pt x="524026" y="2123863"/>
                  </a:lnTo>
                  <a:lnTo>
                    <a:pt x="471789" y="2108296"/>
                  </a:lnTo>
                  <a:lnTo>
                    <a:pt x="418118" y="2092855"/>
                  </a:lnTo>
                  <a:lnTo>
                    <a:pt x="306367" y="2062247"/>
                  </a:lnTo>
                  <a:lnTo>
                    <a:pt x="188556" y="2031820"/>
                  </a:lnTo>
                  <a:lnTo>
                    <a:pt x="0" y="1986044"/>
                  </a:lnTo>
                  <a:lnTo>
                    <a:pt x="64467" y="1970727"/>
                  </a:lnTo>
                  <a:lnTo>
                    <a:pt x="248233" y="1925049"/>
                  </a:lnTo>
                  <a:lnTo>
                    <a:pt x="362987" y="1894552"/>
                  </a:lnTo>
                  <a:lnTo>
                    <a:pt x="471789" y="1863766"/>
                  </a:lnTo>
                  <a:lnTo>
                    <a:pt x="524026" y="1848196"/>
                  </a:lnTo>
                  <a:lnTo>
                    <a:pt x="574857" y="1832472"/>
                  </a:lnTo>
                  <a:lnTo>
                    <a:pt x="624310" y="1816566"/>
                  </a:lnTo>
                  <a:lnTo>
                    <a:pt x="672410" y="1800452"/>
                  </a:lnTo>
                  <a:lnTo>
                    <a:pt x="719186" y="1784103"/>
                  </a:lnTo>
                  <a:lnTo>
                    <a:pt x="764664" y="1767490"/>
                  </a:lnTo>
                  <a:lnTo>
                    <a:pt x="808873" y="1750587"/>
                  </a:lnTo>
                  <a:lnTo>
                    <a:pt x="851838" y="1733367"/>
                  </a:lnTo>
                  <a:lnTo>
                    <a:pt x="893588" y="1715802"/>
                  </a:lnTo>
                  <a:lnTo>
                    <a:pt x="934149" y="1697866"/>
                  </a:lnTo>
                  <a:lnTo>
                    <a:pt x="973549" y="1679530"/>
                  </a:lnTo>
                  <a:lnTo>
                    <a:pt x="1011816" y="1660768"/>
                  </a:lnTo>
                  <a:lnTo>
                    <a:pt x="1048975" y="1641552"/>
                  </a:lnTo>
                  <a:lnTo>
                    <a:pt x="1085055" y="1621856"/>
                  </a:lnTo>
                  <a:lnTo>
                    <a:pt x="1120082" y="1601651"/>
                  </a:lnTo>
                  <a:lnTo>
                    <a:pt x="1154084" y="1580912"/>
                  </a:lnTo>
                  <a:lnTo>
                    <a:pt x="1187088" y="1559610"/>
                  </a:lnTo>
                  <a:lnTo>
                    <a:pt x="1219122" y="1537718"/>
                  </a:lnTo>
                  <a:lnTo>
                    <a:pt x="1250212" y="1515210"/>
                  </a:lnTo>
                  <a:lnTo>
                    <a:pt x="1309671" y="1468234"/>
                  </a:lnTo>
                  <a:lnTo>
                    <a:pt x="1365682" y="1418464"/>
                  </a:lnTo>
                  <a:lnTo>
                    <a:pt x="1418464" y="1365682"/>
                  </a:lnTo>
                  <a:lnTo>
                    <a:pt x="1468234" y="1309671"/>
                  </a:lnTo>
                  <a:lnTo>
                    <a:pt x="1515210" y="1250212"/>
                  </a:lnTo>
                  <a:lnTo>
                    <a:pt x="1537719" y="1219122"/>
                  </a:lnTo>
                  <a:lnTo>
                    <a:pt x="1559610" y="1187088"/>
                  </a:lnTo>
                  <a:lnTo>
                    <a:pt x="1580912" y="1154084"/>
                  </a:lnTo>
                  <a:lnTo>
                    <a:pt x="1601651" y="1120082"/>
                  </a:lnTo>
                  <a:lnTo>
                    <a:pt x="1621856" y="1085054"/>
                  </a:lnTo>
                  <a:lnTo>
                    <a:pt x="1641552" y="1048975"/>
                  </a:lnTo>
                  <a:lnTo>
                    <a:pt x="1660768" y="1011816"/>
                  </a:lnTo>
                  <a:lnTo>
                    <a:pt x="1679530" y="973549"/>
                  </a:lnTo>
                  <a:lnTo>
                    <a:pt x="1697866" y="934149"/>
                  </a:lnTo>
                  <a:lnTo>
                    <a:pt x="1715802" y="893588"/>
                  </a:lnTo>
                  <a:lnTo>
                    <a:pt x="1733367" y="851838"/>
                  </a:lnTo>
                  <a:lnTo>
                    <a:pt x="1750587" y="808873"/>
                  </a:lnTo>
                  <a:lnTo>
                    <a:pt x="1767490" y="764664"/>
                  </a:lnTo>
                  <a:lnTo>
                    <a:pt x="1784103" y="719186"/>
                  </a:lnTo>
                  <a:lnTo>
                    <a:pt x="1800452" y="672410"/>
                  </a:lnTo>
                  <a:lnTo>
                    <a:pt x="1816566" y="624310"/>
                  </a:lnTo>
                  <a:lnTo>
                    <a:pt x="1832472" y="574857"/>
                  </a:lnTo>
                  <a:lnTo>
                    <a:pt x="1848196" y="524026"/>
                  </a:lnTo>
                  <a:lnTo>
                    <a:pt x="1863766" y="471789"/>
                  </a:lnTo>
                  <a:lnTo>
                    <a:pt x="1879209" y="418118"/>
                  </a:lnTo>
                  <a:lnTo>
                    <a:pt x="1894552" y="362987"/>
                  </a:lnTo>
                  <a:lnTo>
                    <a:pt x="1909823" y="306367"/>
                  </a:lnTo>
                  <a:lnTo>
                    <a:pt x="1925049" y="248233"/>
                  </a:lnTo>
                  <a:lnTo>
                    <a:pt x="1940256" y="188556"/>
                  </a:lnTo>
                  <a:lnTo>
                    <a:pt x="1955473" y="127310"/>
                  </a:lnTo>
                  <a:lnTo>
                    <a:pt x="1970727" y="64467"/>
                  </a:lnTo>
                  <a:lnTo>
                    <a:pt x="1986044" y="0"/>
                  </a:lnTo>
                  <a:lnTo>
                    <a:pt x="2001357" y="64467"/>
                  </a:lnTo>
                  <a:lnTo>
                    <a:pt x="2016607" y="127310"/>
                  </a:lnTo>
                  <a:lnTo>
                    <a:pt x="2031820" y="188556"/>
                  </a:lnTo>
                  <a:lnTo>
                    <a:pt x="2047025" y="248233"/>
                  </a:lnTo>
                  <a:lnTo>
                    <a:pt x="2062247" y="306367"/>
                  </a:lnTo>
                  <a:lnTo>
                    <a:pt x="2077515" y="362987"/>
                  </a:lnTo>
                  <a:lnTo>
                    <a:pt x="2092855" y="418118"/>
                  </a:lnTo>
                  <a:lnTo>
                    <a:pt x="2108296" y="471789"/>
                  </a:lnTo>
                  <a:lnTo>
                    <a:pt x="2123863" y="524026"/>
                  </a:lnTo>
                  <a:lnTo>
                    <a:pt x="2139584" y="574857"/>
                  </a:lnTo>
                  <a:lnTo>
                    <a:pt x="2155487" y="624310"/>
                  </a:lnTo>
                  <a:lnTo>
                    <a:pt x="2171598" y="672410"/>
                  </a:lnTo>
                  <a:lnTo>
                    <a:pt x="2187945" y="719186"/>
                  </a:lnTo>
                  <a:lnTo>
                    <a:pt x="2204555" y="764664"/>
                  </a:lnTo>
                  <a:lnTo>
                    <a:pt x="2221456" y="808873"/>
                  </a:lnTo>
                  <a:lnTo>
                    <a:pt x="2238674" y="851838"/>
                  </a:lnTo>
                  <a:lnTo>
                    <a:pt x="2256237" y="893588"/>
                  </a:lnTo>
                  <a:lnTo>
                    <a:pt x="2274172" y="934149"/>
                  </a:lnTo>
                  <a:lnTo>
                    <a:pt x="2292506" y="973549"/>
                  </a:lnTo>
                  <a:lnTo>
                    <a:pt x="2311266" y="1011816"/>
                  </a:lnTo>
                  <a:lnTo>
                    <a:pt x="2330480" y="1048975"/>
                  </a:lnTo>
                  <a:lnTo>
                    <a:pt x="2350174" y="1085054"/>
                  </a:lnTo>
                  <a:lnTo>
                    <a:pt x="2368174" y="1116262"/>
                  </a:lnTo>
                  <a:lnTo>
                    <a:pt x="2368174" y="2855789"/>
                  </a:lnTo>
                  <a:lnTo>
                    <a:pt x="2330455" y="2923113"/>
                  </a:lnTo>
                  <a:lnTo>
                    <a:pt x="2311240" y="2960272"/>
                  </a:lnTo>
                  <a:lnTo>
                    <a:pt x="2292478" y="2998538"/>
                  </a:lnTo>
                  <a:lnTo>
                    <a:pt x="2274142" y="3037938"/>
                  </a:lnTo>
                  <a:lnTo>
                    <a:pt x="2256205" y="3078500"/>
                  </a:lnTo>
                  <a:lnTo>
                    <a:pt x="2238640" y="3120249"/>
                  </a:lnTo>
                  <a:lnTo>
                    <a:pt x="2221420" y="3163215"/>
                  </a:lnTo>
                  <a:lnTo>
                    <a:pt x="2204517" y="3207423"/>
                  </a:lnTo>
                  <a:lnTo>
                    <a:pt x="2187905" y="3252902"/>
                  </a:lnTo>
                  <a:lnTo>
                    <a:pt x="2171555" y="3299678"/>
                  </a:lnTo>
                  <a:lnTo>
                    <a:pt x="2155441" y="3347778"/>
                  </a:lnTo>
                  <a:lnTo>
                    <a:pt x="2139536" y="3397230"/>
                  </a:lnTo>
                  <a:lnTo>
                    <a:pt x="2123812" y="3448061"/>
                  </a:lnTo>
                  <a:lnTo>
                    <a:pt x="2108242" y="3500299"/>
                  </a:lnTo>
                  <a:lnTo>
                    <a:pt x="2092799" y="3553969"/>
                  </a:lnTo>
                  <a:lnTo>
                    <a:pt x="2077456" y="3609101"/>
                  </a:lnTo>
                  <a:lnTo>
                    <a:pt x="2062185" y="3665720"/>
                  </a:lnTo>
                  <a:lnTo>
                    <a:pt x="2046959" y="3723855"/>
                  </a:lnTo>
                  <a:lnTo>
                    <a:pt x="2031751" y="3783532"/>
                  </a:lnTo>
                  <a:lnTo>
                    <a:pt x="2016534" y="3844778"/>
                  </a:lnTo>
                  <a:lnTo>
                    <a:pt x="2001281" y="3907621"/>
                  </a:lnTo>
                  <a:lnTo>
                    <a:pt x="1986006" y="3971909"/>
                  </a:lnTo>
                  <a:close/>
                </a:path>
                <a:path w="2368550" h="3971925">
                  <a:moveTo>
                    <a:pt x="2368174" y="1116262"/>
                  </a:moveTo>
                  <a:lnTo>
                    <a:pt x="1986044" y="0"/>
                  </a:lnTo>
                  <a:lnTo>
                    <a:pt x="2368174" y="0"/>
                  </a:lnTo>
                  <a:lnTo>
                    <a:pt x="2368174" y="1116262"/>
                  </a:lnTo>
                  <a:close/>
                </a:path>
              </a:pathLst>
            </a:custGeom>
            <a:solidFill>
              <a:srgbClr val="C1FF7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083360" y="1575332"/>
              <a:ext cx="16130905" cy="2436495"/>
            </a:xfrm>
            <a:custGeom>
              <a:avLst/>
              <a:gdLst/>
              <a:ahLst/>
              <a:cxnLst/>
              <a:rect l="l" t="t" r="r" b="b"/>
              <a:pathLst>
                <a:path w="16130905" h="2436495">
                  <a:moveTo>
                    <a:pt x="16130778" y="0"/>
                  </a:moveTo>
                  <a:lnTo>
                    <a:pt x="535952" y="0"/>
                  </a:lnTo>
                  <a:lnTo>
                    <a:pt x="531190" y="0"/>
                  </a:lnTo>
                  <a:lnTo>
                    <a:pt x="0" y="0"/>
                  </a:lnTo>
                  <a:lnTo>
                    <a:pt x="0" y="2436190"/>
                  </a:lnTo>
                  <a:lnTo>
                    <a:pt x="531190" y="2436190"/>
                  </a:lnTo>
                  <a:lnTo>
                    <a:pt x="535952" y="2436190"/>
                  </a:lnTo>
                  <a:lnTo>
                    <a:pt x="16130778" y="2436190"/>
                  </a:lnTo>
                  <a:lnTo>
                    <a:pt x="1613077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047750" y="5451408"/>
              <a:ext cx="5215255" cy="3619500"/>
            </a:xfrm>
            <a:custGeom>
              <a:avLst/>
              <a:gdLst/>
              <a:ahLst/>
              <a:cxnLst/>
              <a:rect l="l" t="t" r="r" b="b"/>
              <a:pathLst>
                <a:path w="5215255" h="3619500">
                  <a:moveTo>
                    <a:pt x="0" y="0"/>
                  </a:moveTo>
                  <a:lnTo>
                    <a:pt x="0" y="3619500"/>
                  </a:lnTo>
                </a:path>
                <a:path w="5215255" h="3619500">
                  <a:moveTo>
                    <a:pt x="5215004" y="0"/>
                  </a:moveTo>
                  <a:lnTo>
                    <a:pt x="5215004" y="36195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028700" y="5413311"/>
              <a:ext cx="5253355" cy="3695700"/>
            </a:xfrm>
            <a:custGeom>
              <a:avLst/>
              <a:gdLst/>
              <a:ahLst/>
              <a:cxnLst/>
              <a:rect l="l" t="t" r="r" b="b"/>
              <a:pathLst>
                <a:path w="5253355" h="3695700">
                  <a:moveTo>
                    <a:pt x="5253101" y="3657600"/>
                  </a:moveTo>
                  <a:lnTo>
                    <a:pt x="0" y="3657600"/>
                  </a:lnTo>
                  <a:lnTo>
                    <a:pt x="0" y="3695700"/>
                  </a:lnTo>
                  <a:lnTo>
                    <a:pt x="5253101" y="3695700"/>
                  </a:lnTo>
                  <a:lnTo>
                    <a:pt x="5253101" y="3657600"/>
                  </a:lnTo>
                  <a:close/>
                </a:path>
                <a:path w="5253355" h="3695700">
                  <a:moveTo>
                    <a:pt x="5253101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5253101" y="38100"/>
                  </a:lnTo>
                  <a:lnTo>
                    <a:pt x="525310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6491354" y="5451408"/>
              <a:ext cx="5215255" cy="3619500"/>
            </a:xfrm>
            <a:custGeom>
              <a:avLst/>
              <a:gdLst/>
              <a:ahLst/>
              <a:cxnLst/>
              <a:rect l="l" t="t" r="r" b="b"/>
              <a:pathLst>
                <a:path w="5215255" h="3619500">
                  <a:moveTo>
                    <a:pt x="0" y="0"/>
                  </a:moveTo>
                  <a:lnTo>
                    <a:pt x="0" y="3619500"/>
                  </a:lnTo>
                </a:path>
                <a:path w="5215255" h="3619500">
                  <a:moveTo>
                    <a:pt x="5214966" y="0"/>
                  </a:moveTo>
                  <a:lnTo>
                    <a:pt x="5214966" y="36195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6472301" y="5413311"/>
              <a:ext cx="5253355" cy="3695700"/>
            </a:xfrm>
            <a:custGeom>
              <a:avLst/>
              <a:gdLst/>
              <a:ahLst/>
              <a:cxnLst/>
              <a:rect l="l" t="t" r="r" b="b"/>
              <a:pathLst>
                <a:path w="5253355" h="3695700">
                  <a:moveTo>
                    <a:pt x="5253063" y="3657600"/>
                  </a:moveTo>
                  <a:lnTo>
                    <a:pt x="0" y="3657600"/>
                  </a:lnTo>
                  <a:lnTo>
                    <a:pt x="0" y="3695700"/>
                  </a:lnTo>
                  <a:lnTo>
                    <a:pt x="5253063" y="3695700"/>
                  </a:lnTo>
                  <a:lnTo>
                    <a:pt x="5253063" y="3657600"/>
                  </a:lnTo>
                  <a:close/>
                </a:path>
                <a:path w="5253355" h="3695700">
                  <a:moveTo>
                    <a:pt x="5253063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5253063" y="38100"/>
                  </a:lnTo>
                  <a:lnTo>
                    <a:pt x="525306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1085752" y="1577702"/>
            <a:ext cx="16126460" cy="2432050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wrap="square" lIns="0" tIns="512444" rIns="0" bIns="0" rtlCol="0" vert="horz">
            <a:spAutoFit/>
          </a:bodyPr>
          <a:lstStyle/>
          <a:p>
            <a:pPr marL="530860">
              <a:lnSpc>
                <a:spcPts val="6650"/>
              </a:lnSpc>
              <a:spcBef>
                <a:spcPts val="4034"/>
              </a:spcBef>
            </a:pPr>
            <a:r>
              <a:rPr dirty="0" sz="5600" spc="55" b="1">
                <a:latin typeface="Arial"/>
                <a:cs typeface="Arial"/>
              </a:rPr>
              <a:t>Advantages</a:t>
            </a:r>
            <a:endParaRPr sz="5600">
              <a:latin typeface="Arial"/>
              <a:cs typeface="Arial"/>
            </a:endParaRPr>
          </a:p>
          <a:p>
            <a:pPr marL="530860">
              <a:lnSpc>
                <a:spcPts val="4250"/>
              </a:lnSpc>
            </a:pPr>
            <a:r>
              <a:rPr dirty="0" sz="3600" spc="240">
                <a:latin typeface="Arial"/>
                <a:cs typeface="Arial"/>
              </a:rPr>
              <a:t>of</a:t>
            </a:r>
            <a:r>
              <a:rPr dirty="0" sz="3600" spc="-180">
                <a:latin typeface="Arial"/>
                <a:cs typeface="Arial"/>
              </a:rPr>
              <a:t> </a:t>
            </a:r>
            <a:r>
              <a:rPr dirty="0" sz="3600" spc="135">
                <a:latin typeface="Arial"/>
                <a:cs typeface="Arial"/>
              </a:rPr>
              <a:t>using</a:t>
            </a:r>
            <a:r>
              <a:rPr dirty="0" sz="3600" spc="-175">
                <a:latin typeface="Arial"/>
                <a:cs typeface="Arial"/>
              </a:rPr>
              <a:t> </a:t>
            </a:r>
            <a:r>
              <a:rPr dirty="0" sz="3600" spc="155">
                <a:latin typeface="Arial"/>
                <a:cs typeface="Arial"/>
              </a:rPr>
              <a:t>proxy</a:t>
            </a:r>
            <a:r>
              <a:rPr dirty="0" sz="3600" spc="-175">
                <a:latin typeface="Arial"/>
                <a:cs typeface="Arial"/>
              </a:rPr>
              <a:t> </a:t>
            </a:r>
            <a:r>
              <a:rPr dirty="0" sz="3600" spc="235">
                <a:latin typeface="Arial"/>
                <a:cs typeface="Arial"/>
              </a:rPr>
              <a:t>pattern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217835" y="1979657"/>
            <a:ext cx="13512800" cy="3890645"/>
            <a:chOff x="3217835" y="1979657"/>
            <a:chExt cx="13512800" cy="3890645"/>
          </a:xfrm>
        </p:grpSpPr>
        <p:sp>
          <p:nvSpPr>
            <p:cNvPr id="21" name="object 21"/>
            <p:cNvSpPr/>
            <p:nvPr/>
          </p:nvSpPr>
          <p:spPr>
            <a:xfrm>
              <a:off x="15110825" y="1979657"/>
              <a:ext cx="1619250" cy="1619250"/>
            </a:xfrm>
            <a:custGeom>
              <a:avLst/>
              <a:gdLst/>
              <a:ahLst/>
              <a:cxnLst/>
              <a:rect l="l" t="t" r="r" b="b"/>
              <a:pathLst>
                <a:path w="1619250" h="1619250">
                  <a:moveTo>
                    <a:pt x="809624" y="1619253"/>
                  </a:moveTo>
                  <a:lnTo>
                    <a:pt x="762053" y="1617878"/>
                  </a:lnTo>
                  <a:lnTo>
                    <a:pt x="715205" y="1613806"/>
                  </a:lnTo>
                  <a:lnTo>
                    <a:pt x="669157" y="1607111"/>
                  </a:lnTo>
                  <a:lnTo>
                    <a:pt x="623985" y="1597870"/>
                  </a:lnTo>
                  <a:lnTo>
                    <a:pt x="579765" y="1586158"/>
                  </a:lnTo>
                  <a:lnTo>
                    <a:pt x="536572" y="1572052"/>
                  </a:lnTo>
                  <a:lnTo>
                    <a:pt x="494482" y="1555628"/>
                  </a:lnTo>
                  <a:lnTo>
                    <a:pt x="453572" y="1536961"/>
                  </a:lnTo>
                  <a:lnTo>
                    <a:pt x="413918" y="1516127"/>
                  </a:lnTo>
                  <a:lnTo>
                    <a:pt x="375594" y="1493203"/>
                  </a:lnTo>
                  <a:lnTo>
                    <a:pt x="338678" y="1468264"/>
                  </a:lnTo>
                  <a:lnTo>
                    <a:pt x="303246" y="1441386"/>
                  </a:lnTo>
                  <a:lnTo>
                    <a:pt x="269372" y="1412645"/>
                  </a:lnTo>
                  <a:lnTo>
                    <a:pt x="237133" y="1382117"/>
                  </a:lnTo>
                  <a:lnTo>
                    <a:pt x="206606" y="1349878"/>
                  </a:lnTo>
                  <a:lnTo>
                    <a:pt x="177865" y="1316005"/>
                  </a:lnTo>
                  <a:lnTo>
                    <a:pt x="150987" y="1280572"/>
                  </a:lnTo>
                  <a:lnTo>
                    <a:pt x="126049" y="1243656"/>
                  </a:lnTo>
                  <a:lnTo>
                    <a:pt x="103124" y="1205332"/>
                  </a:lnTo>
                  <a:lnTo>
                    <a:pt x="82291" y="1165677"/>
                  </a:lnTo>
                  <a:lnTo>
                    <a:pt x="63624" y="1124767"/>
                  </a:lnTo>
                  <a:lnTo>
                    <a:pt x="47200" y="1082678"/>
                  </a:lnTo>
                  <a:lnTo>
                    <a:pt x="33094" y="1039485"/>
                  </a:lnTo>
                  <a:lnTo>
                    <a:pt x="21382" y="995264"/>
                  </a:lnTo>
                  <a:lnTo>
                    <a:pt x="12141" y="950092"/>
                  </a:lnTo>
                  <a:lnTo>
                    <a:pt x="5446" y="904044"/>
                  </a:lnTo>
                  <a:lnTo>
                    <a:pt x="1374" y="857196"/>
                  </a:lnTo>
                  <a:lnTo>
                    <a:pt x="0" y="809624"/>
                  </a:lnTo>
                  <a:lnTo>
                    <a:pt x="1374" y="762053"/>
                  </a:lnTo>
                  <a:lnTo>
                    <a:pt x="5446" y="715206"/>
                  </a:lnTo>
                  <a:lnTo>
                    <a:pt x="12141" y="669158"/>
                  </a:lnTo>
                  <a:lnTo>
                    <a:pt x="21382" y="623986"/>
                  </a:lnTo>
                  <a:lnTo>
                    <a:pt x="33094" y="579766"/>
                  </a:lnTo>
                  <a:lnTo>
                    <a:pt x="47200" y="536573"/>
                  </a:lnTo>
                  <a:lnTo>
                    <a:pt x="63624" y="494484"/>
                  </a:lnTo>
                  <a:lnTo>
                    <a:pt x="82291" y="453574"/>
                  </a:lnTo>
                  <a:lnTo>
                    <a:pt x="103124" y="413919"/>
                  </a:lnTo>
                  <a:lnTo>
                    <a:pt x="126049" y="375596"/>
                  </a:lnTo>
                  <a:lnTo>
                    <a:pt x="150987" y="338680"/>
                  </a:lnTo>
                  <a:lnTo>
                    <a:pt x="177865" y="303247"/>
                  </a:lnTo>
                  <a:lnTo>
                    <a:pt x="206606" y="269373"/>
                  </a:lnTo>
                  <a:lnTo>
                    <a:pt x="237133" y="237135"/>
                  </a:lnTo>
                  <a:lnTo>
                    <a:pt x="269372" y="206607"/>
                  </a:lnTo>
                  <a:lnTo>
                    <a:pt x="303246" y="177866"/>
                  </a:lnTo>
                  <a:lnTo>
                    <a:pt x="338678" y="150988"/>
                  </a:lnTo>
                  <a:lnTo>
                    <a:pt x="375594" y="126049"/>
                  </a:lnTo>
                  <a:lnTo>
                    <a:pt x="413918" y="103125"/>
                  </a:lnTo>
                  <a:lnTo>
                    <a:pt x="453572" y="82291"/>
                  </a:lnTo>
                  <a:lnTo>
                    <a:pt x="494482" y="63624"/>
                  </a:lnTo>
                  <a:lnTo>
                    <a:pt x="536572" y="47200"/>
                  </a:lnTo>
                  <a:lnTo>
                    <a:pt x="579765" y="33094"/>
                  </a:lnTo>
                  <a:lnTo>
                    <a:pt x="623985" y="21382"/>
                  </a:lnTo>
                  <a:lnTo>
                    <a:pt x="669157" y="12141"/>
                  </a:lnTo>
                  <a:lnTo>
                    <a:pt x="715205" y="5446"/>
                  </a:lnTo>
                  <a:lnTo>
                    <a:pt x="762053" y="1374"/>
                  </a:lnTo>
                  <a:lnTo>
                    <a:pt x="809624" y="0"/>
                  </a:lnTo>
                  <a:lnTo>
                    <a:pt x="857196" y="1374"/>
                  </a:lnTo>
                  <a:lnTo>
                    <a:pt x="904044" y="5446"/>
                  </a:lnTo>
                  <a:lnTo>
                    <a:pt x="950093" y="12141"/>
                  </a:lnTo>
                  <a:lnTo>
                    <a:pt x="995265" y="21382"/>
                  </a:lnTo>
                  <a:lnTo>
                    <a:pt x="1039486" y="33094"/>
                  </a:lnTo>
                  <a:lnTo>
                    <a:pt x="1082679" y="47200"/>
                  </a:lnTo>
                  <a:lnTo>
                    <a:pt x="1124768" y="63624"/>
                  </a:lnTo>
                  <a:lnTo>
                    <a:pt x="1165678" y="82291"/>
                  </a:lnTo>
                  <a:lnTo>
                    <a:pt x="1205333" y="103124"/>
                  </a:lnTo>
                  <a:lnTo>
                    <a:pt x="1243656" y="126049"/>
                  </a:lnTo>
                  <a:lnTo>
                    <a:pt x="1280572" y="150987"/>
                  </a:lnTo>
                  <a:lnTo>
                    <a:pt x="1316005" y="177865"/>
                  </a:lnTo>
                  <a:lnTo>
                    <a:pt x="1349878" y="206606"/>
                  </a:lnTo>
                  <a:lnTo>
                    <a:pt x="1382117" y="237133"/>
                  </a:lnTo>
                  <a:lnTo>
                    <a:pt x="1412644" y="269372"/>
                  </a:lnTo>
                  <a:lnTo>
                    <a:pt x="1441385" y="303246"/>
                  </a:lnTo>
                  <a:lnTo>
                    <a:pt x="1468262" y="338678"/>
                  </a:lnTo>
                  <a:lnTo>
                    <a:pt x="1493201" y="375594"/>
                  </a:lnTo>
                  <a:lnTo>
                    <a:pt x="1516125" y="413918"/>
                  </a:lnTo>
                  <a:lnTo>
                    <a:pt x="1536959" y="453572"/>
                  </a:lnTo>
                  <a:lnTo>
                    <a:pt x="1555625" y="494482"/>
                  </a:lnTo>
                  <a:lnTo>
                    <a:pt x="1572050" y="536572"/>
                  </a:lnTo>
                  <a:lnTo>
                    <a:pt x="1586155" y="579765"/>
                  </a:lnTo>
                  <a:lnTo>
                    <a:pt x="1597867" y="623985"/>
                  </a:lnTo>
                  <a:lnTo>
                    <a:pt x="1607108" y="669157"/>
                  </a:lnTo>
                  <a:lnTo>
                    <a:pt x="1613803" y="715205"/>
                  </a:lnTo>
                  <a:lnTo>
                    <a:pt x="1617875" y="762053"/>
                  </a:lnTo>
                  <a:lnTo>
                    <a:pt x="1619249" y="809624"/>
                  </a:lnTo>
                  <a:lnTo>
                    <a:pt x="1617875" y="857196"/>
                  </a:lnTo>
                  <a:lnTo>
                    <a:pt x="1613803" y="904044"/>
                  </a:lnTo>
                  <a:lnTo>
                    <a:pt x="1607108" y="950092"/>
                  </a:lnTo>
                  <a:lnTo>
                    <a:pt x="1597867" y="995264"/>
                  </a:lnTo>
                  <a:lnTo>
                    <a:pt x="1586155" y="1039485"/>
                  </a:lnTo>
                  <a:lnTo>
                    <a:pt x="1572050" y="1082678"/>
                  </a:lnTo>
                  <a:lnTo>
                    <a:pt x="1555625" y="1124767"/>
                  </a:lnTo>
                  <a:lnTo>
                    <a:pt x="1536959" y="1165677"/>
                  </a:lnTo>
                  <a:lnTo>
                    <a:pt x="1516125" y="1205332"/>
                  </a:lnTo>
                  <a:lnTo>
                    <a:pt x="1493201" y="1243656"/>
                  </a:lnTo>
                  <a:lnTo>
                    <a:pt x="1468262" y="1280572"/>
                  </a:lnTo>
                  <a:lnTo>
                    <a:pt x="1441385" y="1316005"/>
                  </a:lnTo>
                  <a:lnTo>
                    <a:pt x="1412644" y="1349878"/>
                  </a:lnTo>
                  <a:lnTo>
                    <a:pt x="1382117" y="1382117"/>
                  </a:lnTo>
                  <a:lnTo>
                    <a:pt x="1349878" y="1412645"/>
                  </a:lnTo>
                  <a:lnTo>
                    <a:pt x="1316005" y="1441386"/>
                  </a:lnTo>
                  <a:lnTo>
                    <a:pt x="1280572" y="1468264"/>
                  </a:lnTo>
                  <a:lnTo>
                    <a:pt x="1243656" y="1493203"/>
                  </a:lnTo>
                  <a:lnTo>
                    <a:pt x="1205333" y="1516127"/>
                  </a:lnTo>
                  <a:lnTo>
                    <a:pt x="1165678" y="1536961"/>
                  </a:lnTo>
                  <a:lnTo>
                    <a:pt x="1124768" y="1555628"/>
                  </a:lnTo>
                  <a:lnTo>
                    <a:pt x="1082679" y="1572052"/>
                  </a:lnTo>
                  <a:lnTo>
                    <a:pt x="1039486" y="1586158"/>
                  </a:lnTo>
                  <a:lnTo>
                    <a:pt x="995265" y="1597870"/>
                  </a:lnTo>
                  <a:lnTo>
                    <a:pt x="950093" y="1607111"/>
                  </a:lnTo>
                  <a:lnTo>
                    <a:pt x="904044" y="1613806"/>
                  </a:lnTo>
                  <a:lnTo>
                    <a:pt x="857196" y="1617878"/>
                  </a:lnTo>
                  <a:lnTo>
                    <a:pt x="809624" y="1619253"/>
                  </a:lnTo>
                  <a:close/>
                </a:path>
              </a:pathLst>
            </a:custGeom>
            <a:solidFill>
              <a:srgbClr val="C1FF7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15480008" y="2338127"/>
              <a:ext cx="881380" cy="882015"/>
            </a:xfrm>
            <a:custGeom>
              <a:avLst/>
              <a:gdLst/>
              <a:ahLst/>
              <a:cxnLst/>
              <a:rect l="l" t="t" r="r" b="b"/>
              <a:pathLst>
                <a:path w="881380" h="882014">
                  <a:moveTo>
                    <a:pt x="440439" y="881571"/>
                  </a:moveTo>
                  <a:lnTo>
                    <a:pt x="392516" y="878982"/>
                  </a:lnTo>
                  <a:lnTo>
                    <a:pt x="346071" y="871394"/>
                  </a:lnTo>
                  <a:lnTo>
                    <a:pt x="301375" y="859080"/>
                  </a:lnTo>
                  <a:lnTo>
                    <a:pt x="258699" y="842309"/>
                  </a:lnTo>
                  <a:lnTo>
                    <a:pt x="218314" y="821352"/>
                  </a:lnTo>
                  <a:lnTo>
                    <a:pt x="180489" y="796480"/>
                  </a:lnTo>
                  <a:lnTo>
                    <a:pt x="145497" y="767963"/>
                  </a:lnTo>
                  <a:lnTo>
                    <a:pt x="113607" y="736074"/>
                  </a:lnTo>
                  <a:lnTo>
                    <a:pt x="85091" y="701081"/>
                  </a:lnTo>
                  <a:lnTo>
                    <a:pt x="60219" y="663257"/>
                  </a:lnTo>
                  <a:lnTo>
                    <a:pt x="39262" y="622871"/>
                  </a:lnTo>
                  <a:lnTo>
                    <a:pt x="22491" y="580195"/>
                  </a:lnTo>
                  <a:lnTo>
                    <a:pt x="10176" y="535499"/>
                  </a:lnTo>
                  <a:lnTo>
                    <a:pt x="2589" y="489055"/>
                  </a:lnTo>
                  <a:lnTo>
                    <a:pt x="0" y="441132"/>
                  </a:lnTo>
                  <a:lnTo>
                    <a:pt x="2589" y="393208"/>
                  </a:lnTo>
                  <a:lnTo>
                    <a:pt x="10176" y="346762"/>
                  </a:lnTo>
                  <a:lnTo>
                    <a:pt x="22491" y="302065"/>
                  </a:lnTo>
                  <a:lnTo>
                    <a:pt x="39262" y="259388"/>
                  </a:lnTo>
                  <a:lnTo>
                    <a:pt x="60219" y="219002"/>
                  </a:lnTo>
                  <a:lnTo>
                    <a:pt x="85091" y="181177"/>
                  </a:lnTo>
                  <a:lnTo>
                    <a:pt x="113607" y="146184"/>
                  </a:lnTo>
                  <a:lnTo>
                    <a:pt x="145497" y="114294"/>
                  </a:lnTo>
                  <a:lnTo>
                    <a:pt x="180489" y="85778"/>
                  </a:lnTo>
                  <a:lnTo>
                    <a:pt x="218314" y="60906"/>
                  </a:lnTo>
                  <a:lnTo>
                    <a:pt x="258699" y="39949"/>
                  </a:lnTo>
                  <a:lnTo>
                    <a:pt x="301375" y="23177"/>
                  </a:lnTo>
                  <a:lnTo>
                    <a:pt x="346071" y="10863"/>
                  </a:lnTo>
                  <a:lnTo>
                    <a:pt x="392516" y="3275"/>
                  </a:lnTo>
                  <a:lnTo>
                    <a:pt x="440439" y="686"/>
                  </a:lnTo>
                  <a:lnTo>
                    <a:pt x="492202" y="3772"/>
                  </a:lnTo>
                  <a:lnTo>
                    <a:pt x="542738" y="12848"/>
                  </a:lnTo>
                  <a:lnTo>
                    <a:pt x="591571" y="27640"/>
                  </a:lnTo>
                  <a:lnTo>
                    <a:pt x="638224" y="47877"/>
                  </a:lnTo>
                  <a:lnTo>
                    <a:pt x="682220" y="73284"/>
                  </a:lnTo>
                  <a:lnTo>
                    <a:pt x="723083" y="103589"/>
                  </a:lnTo>
                  <a:lnTo>
                    <a:pt x="760338" y="138520"/>
                  </a:lnTo>
                  <a:lnTo>
                    <a:pt x="758780" y="32365"/>
                  </a:lnTo>
                  <a:lnTo>
                    <a:pt x="761106" y="19913"/>
                  </a:lnTo>
                  <a:lnTo>
                    <a:pt x="767794" y="9675"/>
                  </a:lnTo>
                  <a:lnTo>
                    <a:pt x="777832" y="2691"/>
                  </a:lnTo>
                  <a:lnTo>
                    <a:pt x="790210" y="0"/>
                  </a:lnTo>
                  <a:lnTo>
                    <a:pt x="802429" y="2295"/>
                  </a:lnTo>
                  <a:lnTo>
                    <a:pt x="812694" y="8986"/>
                  </a:lnTo>
                  <a:lnTo>
                    <a:pt x="819808" y="19041"/>
                  </a:lnTo>
                  <a:lnTo>
                    <a:pt x="822575" y="31429"/>
                  </a:lnTo>
                  <a:lnTo>
                    <a:pt x="825674" y="243629"/>
                  </a:lnTo>
                  <a:lnTo>
                    <a:pt x="822433" y="251790"/>
                  </a:lnTo>
                  <a:lnTo>
                    <a:pt x="810645" y="263931"/>
                  </a:lnTo>
                  <a:lnTo>
                    <a:pt x="802584" y="267409"/>
                  </a:lnTo>
                  <a:lnTo>
                    <a:pt x="589912" y="270511"/>
                  </a:lnTo>
                  <a:lnTo>
                    <a:pt x="577621" y="268054"/>
                  </a:lnTo>
                  <a:lnTo>
                    <a:pt x="567535" y="261340"/>
                  </a:lnTo>
                  <a:lnTo>
                    <a:pt x="560665" y="251353"/>
                  </a:lnTo>
                  <a:lnTo>
                    <a:pt x="558022" y="239079"/>
                  </a:lnTo>
                  <a:lnTo>
                    <a:pt x="560346" y="226627"/>
                  </a:lnTo>
                  <a:lnTo>
                    <a:pt x="567033" y="216388"/>
                  </a:lnTo>
                  <a:lnTo>
                    <a:pt x="577072" y="209404"/>
                  </a:lnTo>
                  <a:lnTo>
                    <a:pt x="589452" y="206716"/>
                  </a:lnTo>
                  <a:lnTo>
                    <a:pt x="733549" y="204614"/>
                  </a:lnTo>
                  <a:lnTo>
                    <a:pt x="700969" y="169281"/>
                  </a:lnTo>
                  <a:lnTo>
                    <a:pt x="664396" y="138540"/>
                  </a:lnTo>
                  <a:lnTo>
                    <a:pt x="624367" y="112698"/>
                  </a:lnTo>
                  <a:lnTo>
                    <a:pt x="581420" y="92063"/>
                  </a:lnTo>
                  <a:lnTo>
                    <a:pt x="536091" y="76943"/>
                  </a:lnTo>
                  <a:lnTo>
                    <a:pt x="488918" y="67646"/>
                  </a:lnTo>
                  <a:lnTo>
                    <a:pt x="440439" y="64478"/>
                  </a:lnTo>
                  <a:lnTo>
                    <a:pt x="393259" y="67418"/>
                  </a:lnTo>
                  <a:lnTo>
                    <a:pt x="347809" y="76001"/>
                  </a:lnTo>
                  <a:lnTo>
                    <a:pt x="304446" y="89872"/>
                  </a:lnTo>
                  <a:lnTo>
                    <a:pt x="263524" y="108674"/>
                  </a:lnTo>
                  <a:lnTo>
                    <a:pt x="225399" y="132052"/>
                  </a:lnTo>
                  <a:lnTo>
                    <a:pt x="190428" y="159650"/>
                  </a:lnTo>
                  <a:lnTo>
                    <a:pt x="158966" y="191113"/>
                  </a:lnTo>
                  <a:lnTo>
                    <a:pt x="131368" y="226085"/>
                  </a:lnTo>
                  <a:lnTo>
                    <a:pt x="107990" y="264210"/>
                  </a:lnTo>
                  <a:lnTo>
                    <a:pt x="89188" y="305133"/>
                  </a:lnTo>
                  <a:lnTo>
                    <a:pt x="75318" y="348498"/>
                  </a:lnTo>
                  <a:lnTo>
                    <a:pt x="66735" y="393950"/>
                  </a:lnTo>
                  <a:lnTo>
                    <a:pt x="63795" y="441132"/>
                  </a:lnTo>
                  <a:lnTo>
                    <a:pt x="66735" y="488312"/>
                  </a:lnTo>
                  <a:lnTo>
                    <a:pt x="75318" y="533761"/>
                  </a:lnTo>
                  <a:lnTo>
                    <a:pt x="89188" y="577125"/>
                  </a:lnTo>
                  <a:lnTo>
                    <a:pt x="107990" y="618047"/>
                  </a:lnTo>
                  <a:lnTo>
                    <a:pt x="131368" y="656171"/>
                  </a:lnTo>
                  <a:lnTo>
                    <a:pt x="158966" y="691142"/>
                  </a:lnTo>
                  <a:lnTo>
                    <a:pt x="190428" y="722605"/>
                  </a:lnTo>
                  <a:lnTo>
                    <a:pt x="225399" y="750203"/>
                  </a:lnTo>
                  <a:lnTo>
                    <a:pt x="263524" y="773581"/>
                  </a:lnTo>
                  <a:lnTo>
                    <a:pt x="304446" y="792382"/>
                  </a:lnTo>
                  <a:lnTo>
                    <a:pt x="347809" y="806253"/>
                  </a:lnTo>
                  <a:lnTo>
                    <a:pt x="393259" y="814836"/>
                  </a:lnTo>
                  <a:lnTo>
                    <a:pt x="440439" y="817776"/>
                  </a:lnTo>
                  <a:lnTo>
                    <a:pt x="487621" y="814836"/>
                  </a:lnTo>
                  <a:lnTo>
                    <a:pt x="533072" y="806253"/>
                  </a:lnTo>
                  <a:lnTo>
                    <a:pt x="576437" y="792382"/>
                  </a:lnTo>
                  <a:lnTo>
                    <a:pt x="617360" y="773581"/>
                  </a:lnTo>
                  <a:lnTo>
                    <a:pt x="655486" y="750203"/>
                  </a:lnTo>
                  <a:lnTo>
                    <a:pt x="690458" y="722605"/>
                  </a:lnTo>
                  <a:lnTo>
                    <a:pt x="721921" y="691142"/>
                  </a:lnTo>
                  <a:lnTo>
                    <a:pt x="749519" y="656171"/>
                  </a:lnTo>
                  <a:lnTo>
                    <a:pt x="772897" y="618047"/>
                  </a:lnTo>
                  <a:lnTo>
                    <a:pt x="791699" y="577125"/>
                  </a:lnTo>
                  <a:lnTo>
                    <a:pt x="805569" y="533761"/>
                  </a:lnTo>
                  <a:lnTo>
                    <a:pt x="814152" y="488312"/>
                  </a:lnTo>
                  <a:lnTo>
                    <a:pt x="817092" y="441132"/>
                  </a:lnTo>
                  <a:lnTo>
                    <a:pt x="819599" y="428717"/>
                  </a:lnTo>
                  <a:lnTo>
                    <a:pt x="826435" y="418578"/>
                  </a:lnTo>
                  <a:lnTo>
                    <a:pt x="836574" y="411743"/>
                  </a:lnTo>
                  <a:lnTo>
                    <a:pt x="848988" y="409236"/>
                  </a:lnTo>
                  <a:lnTo>
                    <a:pt x="861404" y="411743"/>
                  </a:lnTo>
                  <a:lnTo>
                    <a:pt x="871543" y="418578"/>
                  </a:lnTo>
                  <a:lnTo>
                    <a:pt x="878380" y="428717"/>
                  </a:lnTo>
                  <a:lnTo>
                    <a:pt x="880888" y="441132"/>
                  </a:lnTo>
                  <a:lnTo>
                    <a:pt x="878298" y="489055"/>
                  </a:lnTo>
                  <a:lnTo>
                    <a:pt x="870711" y="535499"/>
                  </a:lnTo>
                  <a:lnTo>
                    <a:pt x="858396" y="580195"/>
                  </a:lnTo>
                  <a:lnTo>
                    <a:pt x="841625" y="622871"/>
                  </a:lnTo>
                  <a:lnTo>
                    <a:pt x="820667" y="663257"/>
                  </a:lnTo>
                  <a:lnTo>
                    <a:pt x="795795" y="701081"/>
                  </a:lnTo>
                  <a:lnTo>
                    <a:pt x="767278" y="736074"/>
                  </a:lnTo>
                  <a:lnTo>
                    <a:pt x="735388" y="767963"/>
                  </a:lnTo>
                  <a:lnTo>
                    <a:pt x="700394" y="796480"/>
                  </a:lnTo>
                  <a:lnTo>
                    <a:pt x="662569" y="821352"/>
                  </a:lnTo>
                  <a:lnTo>
                    <a:pt x="622183" y="842309"/>
                  </a:lnTo>
                  <a:lnTo>
                    <a:pt x="579506" y="859080"/>
                  </a:lnTo>
                  <a:lnTo>
                    <a:pt x="534809" y="871394"/>
                  </a:lnTo>
                  <a:lnTo>
                    <a:pt x="488363" y="878982"/>
                  </a:lnTo>
                  <a:lnTo>
                    <a:pt x="440439" y="88157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3217835" y="4961442"/>
              <a:ext cx="908685" cy="908685"/>
            </a:xfrm>
            <a:custGeom>
              <a:avLst/>
              <a:gdLst/>
              <a:ahLst/>
              <a:cxnLst/>
              <a:rect l="l" t="t" r="r" b="b"/>
              <a:pathLst>
                <a:path w="908685" h="908685">
                  <a:moveTo>
                    <a:pt x="454263" y="908515"/>
                  </a:moveTo>
                  <a:lnTo>
                    <a:pt x="407796" y="906171"/>
                  </a:lnTo>
                  <a:lnTo>
                    <a:pt x="362693" y="899287"/>
                  </a:lnTo>
                  <a:lnTo>
                    <a:pt x="319160" y="888092"/>
                  </a:lnTo>
                  <a:lnTo>
                    <a:pt x="277426" y="872816"/>
                  </a:lnTo>
                  <a:lnTo>
                    <a:pt x="237718" y="853686"/>
                  </a:lnTo>
                  <a:lnTo>
                    <a:pt x="200266" y="830932"/>
                  </a:lnTo>
                  <a:lnTo>
                    <a:pt x="165297" y="804780"/>
                  </a:lnTo>
                  <a:lnTo>
                    <a:pt x="133039" y="775460"/>
                  </a:lnTo>
                  <a:lnTo>
                    <a:pt x="103722" y="743200"/>
                  </a:lnTo>
                  <a:lnTo>
                    <a:pt x="77573" y="708228"/>
                  </a:lnTo>
                  <a:lnTo>
                    <a:pt x="54821" y="670773"/>
                  </a:lnTo>
                  <a:lnTo>
                    <a:pt x="35693" y="631063"/>
                  </a:lnTo>
                  <a:lnTo>
                    <a:pt x="20419" y="589327"/>
                  </a:lnTo>
                  <a:lnTo>
                    <a:pt x="9226" y="545792"/>
                  </a:lnTo>
                  <a:lnTo>
                    <a:pt x="2343" y="500688"/>
                  </a:lnTo>
                  <a:lnTo>
                    <a:pt x="0" y="454214"/>
                  </a:lnTo>
                  <a:lnTo>
                    <a:pt x="2343" y="407797"/>
                  </a:lnTo>
                  <a:lnTo>
                    <a:pt x="9226" y="362694"/>
                  </a:lnTo>
                  <a:lnTo>
                    <a:pt x="20419" y="319161"/>
                  </a:lnTo>
                  <a:lnTo>
                    <a:pt x="35693" y="277427"/>
                  </a:lnTo>
                  <a:lnTo>
                    <a:pt x="54821" y="237719"/>
                  </a:lnTo>
                  <a:lnTo>
                    <a:pt x="77573" y="200267"/>
                  </a:lnTo>
                  <a:lnTo>
                    <a:pt x="103722" y="165298"/>
                  </a:lnTo>
                  <a:lnTo>
                    <a:pt x="133039" y="133040"/>
                  </a:lnTo>
                  <a:lnTo>
                    <a:pt x="165297" y="103723"/>
                  </a:lnTo>
                  <a:lnTo>
                    <a:pt x="200266" y="77574"/>
                  </a:lnTo>
                  <a:lnTo>
                    <a:pt x="237718" y="54822"/>
                  </a:lnTo>
                  <a:lnTo>
                    <a:pt x="277426" y="35694"/>
                  </a:lnTo>
                  <a:lnTo>
                    <a:pt x="319160" y="20420"/>
                  </a:lnTo>
                  <a:lnTo>
                    <a:pt x="362693" y="9227"/>
                  </a:lnTo>
                  <a:lnTo>
                    <a:pt x="407796" y="2344"/>
                  </a:lnTo>
                  <a:lnTo>
                    <a:pt x="454233" y="0"/>
                  </a:lnTo>
                  <a:lnTo>
                    <a:pt x="500687" y="2344"/>
                  </a:lnTo>
                  <a:lnTo>
                    <a:pt x="545791" y="9227"/>
                  </a:lnTo>
                  <a:lnTo>
                    <a:pt x="589326" y="20420"/>
                  </a:lnTo>
                  <a:lnTo>
                    <a:pt x="631062" y="35694"/>
                  </a:lnTo>
                  <a:lnTo>
                    <a:pt x="670772" y="54822"/>
                  </a:lnTo>
                  <a:lnTo>
                    <a:pt x="708227" y="77574"/>
                  </a:lnTo>
                  <a:lnTo>
                    <a:pt x="743199" y="103723"/>
                  </a:lnTo>
                  <a:lnTo>
                    <a:pt x="775459" y="133040"/>
                  </a:lnTo>
                  <a:lnTo>
                    <a:pt x="804779" y="165298"/>
                  </a:lnTo>
                  <a:lnTo>
                    <a:pt x="830931" y="200267"/>
                  </a:lnTo>
                  <a:lnTo>
                    <a:pt x="853685" y="237719"/>
                  </a:lnTo>
                  <a:lnTo>
                    <a:pt x="872815" y="277427"/>
                  </a:lnTo>
                  <a:lnTo>
                    <a:pt x="888091" y="319161"/>
                  </a:lnTo>
                  <a:lnTo>
                    <a:pt x="899286" y="362694"/>
                  </a:lnTo>
                  <a:lnTo>
                    <a:pt x="906170" y="407797"/>
                  </a:lnTo>
                  <a:lnTo>
                    <a:pt x="908512" y="454244"/>
                  </a:lnTo>
                  <a:lnTo>
                    <a:pt x="906170" y="500688"/>
                  </a:lnTo>
                  <a:lnTo>
                    <a:pt x="899286" y="545792"/>
                  </a:lnTo>
                  <a:lnTo>
                    <a:pt x="888091" y="589327"/>
                  </a:lnTo>
                  <a:lnTo>
                    <a:pt x="872815" y="631063"/>
                  </a:lnTo>
                  <a:lnTo>
                    <a:pt x="853685" y="670773"/>
                  </a:lnTo>
                  <a:lnTo>
                    <a:pt x="830931" y="708228"/>
                  </a:lnTo>
                  <a:lnTo>
                    <a:pt x="804779" y="743200"/>
                  </a:lnTo>
                  <a:lnTo>
                    <a:pt x="775459" y="775460"/>
                  </a:lnTo>
                  <a:lnTo>
                    <a:pt x="743199" y="804780"/>
                  </a:lnTo>
                  <a:lnTo>
                    <a:pt x="708227" y="830932"/>
                  </a:lnTo>
                  <a:lnTo>
                    <a:pt x="670772" y="853686"/>
                  </a:lnTo>
                  <a:lnTo>
                    <a:pt x="631062" y="872816"/>
                  </a:lnTo>
                  <a:lnTo>
                    <a:pt x="589326" y="888092"/>
                  </a:lnTo>
                  <a:lnTo>
                    <a:pt x="545791" y="899287"/>
                  </a:lnTo>
                  <a:lnTo>
                    <a:pt x="500687" y="906171"/>
                  </a:lnTo>
                  <a:lnTo>
                    <a:pt x="454263" y="90851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3564438" y="5180783"/>
            <a:ext cx="21590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65" b="1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28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4202311" y="4961442"/>
            <a:ext cx="908685" cy="908685"/>
          </a:xfrm>
          <a:custGeom>
            <a:avLst/>
            <a:gdLst/>
            <a:ahLst/>
            <a:cxnLst/>
            <a:rect l="l" t="t" r="r" b="b"/>
            <a:pathLst>
              <a:path w="908684" h="908685">
                <a:moveTo>
                  <a:pt x="454261" y="908515"/>
                </a:moveTo>
                <a:lnTo>
                  <a:pt x="407795" y="906171"/>
                </a:lnTo>
                <a:lnTo>
                  <a:pt x="362691" y="899287"/>
                </a:lnTo>
                <a:lnTo>
                  <a:pt x="319158" y="888092"/>
                </a:lnTo>
                <a:lnTo>
                  <a:pt x="277424" y="872816"/>
                </a:lnTo>
                <a:lnTo>
                  <a:pt x="237716" y="853686"/>
                </a:lnTo>
                <a:lnTo>
                  <a:pt x="200264" y="830932"/>
                </a:lnTo>
                <a:lnTo>
                  <a:pt x="165295" y="804780"/>
                </a:lnTo>
                <a:lnTo>
                  <a:pt x="133038" y="775460"/>
                </a:lnTo>
                <a:lnTo>
                  <a:pt x="103721" y="743200"/>
                </a:lnTo>
                <a:lnTo>
                  <a:pt x="77572" y="708228"/>
                </a:lnTo>
                <a:lnTo>
                  <a:pt x="54819" y="670773"/>
                </a:lnTo>
                <a:lnTo>
                  <a:pt x="35692" y="631063"/>
                </a:lnTo>
                <a:lnTo>
                  <a:pt x="20418" y="589327"/>
                </a:lnTo>
                <a:lnTo>
                  <a:pt x="9225" y="545792"/>
                </a:lnTo>
                <a:lnTo>
                  <a:pt x="2342" y="500688"/>
                </a:lnTo>
                <a:lnTo>
                  <a:pt x="0" y="454182"/>
                </a:lnTo>
                <a:lnTo>
                  <a:pt x="2342" y="407797"/>
                </a:lnTo>
                <a:lnTo>
                  <a:pt x="9225" y="362694"/>
                </a:lnTo>
                <a:lnTo>
                  <a:pt x="20418" y="319161"/>
                </a:lnTo>
                <a:lnTo>
                  <a:pt x="35692" y="277427"/>
                </a:lnTo>
                <a:lnTo>
                  <a:pt x="54819" y="237719"/>
                </a:lnTo>
                <a:lnTo>
                  <a:pt x="77572" y="200267"/>
                </a:lnTo>
                <a:lnTo>
                  <a:pt x="103721" y="165298"/>
                </a:lnTo>
                <a:lnTo>
                  <a:pt x="133038" y="133040"/>
                </a:lnTo>
                <a:lnTo>
                  <a:pt x="165295" y="103723"/>
                </a:lnTo>
                <a:lnTo>
                  <a:pt x="200264" y="77574"/>
                </a:lnTo>
                <a:lnTo>
                  <a:pt x="237716" y="54822"/>
                </a:lnTo>
                <a:lnTo>
                  <a:pt x="277424" y="35694"/>
                </a:lnTo>
                <a:lnTo>
                  <a:pt x="319158" y="20420"/>
                </a:lnTo>
                <a:lnTo>
                  <a:pt x="362691" y="9227"/>
                </a:lnTo>
                <a:lnTo>
                  <a:pt x="407795" y="2344"/>
                </a:lnTo>
                <a:lnTo>
                  <a:pt x="454231" y="0"/>
                </a:lnTo>
                <a:lnTo>
                  <a:pt x="500685" y="2344"/>
                </a:lnTo>
                <a:lnTo>
                  <a:pt x="545790" y="9227"/>
                </a:lnTo>
                <a:lnTo>
                  <a:pt x="589324" y="20420"/>
                </a:lnTo>
                <a:lnTo>
                  <a:pt x="631061" y="35694"/>
                </a:lnTo>
                <a:lnTo>
                  <a:pt x="670770" y="54822"/>
                </a:lnTo>
                <a:lnTo>
                  <a:pt x="708225" y="77574"/>
                </a:lnTo>
                <a:lnTo>
                  <a:pt x="743197" y="103723"/>
                </a:lnTo>
                <a:lnTo>
                  <a:pt x="775457" y="133040"/>
                </a:lnTo>
                <a:lnTo>
                  <a:pt x="804777" y="165298"/>
                </a:lnTo>
                <a:lnTo>
                  <a:pt x="830929" y="200267"/>
                </a:lnTo>
                <a:lnTo>
                  <a:pt x="853684" y="237719"/>
                </a:lnTo>
                <a:lnTo>
                  <a:pt x="872814" y="277427"/>
                </a:lnTo>
                <a:lnTo>
                  <a:pt x="888090" y="319161"/>
                </a:lnTo>
                <a:lnTo>
                  <a:pt x="899284" y="362694"/>
                </a:lnTo>
                <a:lnTo>
                  <a:pt x="906168" y="407797"/>
                </a:lnTo>
                <a:lnTo>
                  <a:pt x="908508" y="454245"/>
                </a:lnTo>
                <a:lnTo>
                  <a:pt x="906168" y="500688"/>
                </a:lnTo>
                <a:lnTo>
                  <a:pt x="899284" y="545792"/>
                </a:lnTo>
                <a:lnTo>
                  <a:pt x="888090" y="589327"/>
                </a:lnTo>
                <a:lnTo>
                  <a:pt x="872814" y="631063"/>
                </a:lnTo>
                <a:lnTo>
                  <a:pt x="853684" y="670773"/>
                </a:lnTo>
                <a:lnTo>
                  <a:pt x="830929" y="708228"/>
                </a:lnTo>
                <a:lnTo>
                  <a:pt x="804777" y="743200"/>
                </a:lnTo>
                <a:lnTo>
                  <a:pt x="775457" y="775460"/>
                </a:lnTo>
                <a:lnTo>
                  <a:pt x="743197" y="804780"/>
                </a:lnTo>
                <a:lnTo>
                  <a:pt x="708225" y="830932"/>
                </a:lnTo>
                <a:lnTo>
                  <a:pt x="670770" y="853686"/>
                </a:lnTo>
                <a:lnTo>
                  <a:pt x="631061" y="872816"/>
                </a:lnTo>
                <a:lnTo>
                  <a:pt x="589324" y="888092"/>
                </a:lnTo>
                <a:lnTo>
                  <a:pt x="545790" y="899287"/>
                </a:lnTo>
                <a:lnTo>
                  <a:pt x="500685" y="906171"/>
                </a:lnTo>
                <a:lnTo>
                  <a:pt x="454261" y="9085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14537303" y="5180783"/>
            <a:ext cx="23876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120" b="1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28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8710058" y="4956657"/>
            <a:ext cx="908685" cy="908685"/>
          </a:xfrm>
          <a:custGeom>
            <a:avLst/>
            <a:gdLst/>
            <a:ahLst/>
            <a:cxnLst/>
            <a:rect l="l" t="t" r="r" b="b"/>
            <a:pathLst>
              <a:path w="908684" h="908685">
                <a:moveTo>
                  <a:pt x="454291" y="908515"/>
                </a:moveTo>
                <a:lnTo>
                  <a:pt x="407826" y="906171"/>
                </a:lnTo>
                <a:lnTo>
                  <a:pt x="362722" y="899288"/>
                </a:lnTo>
                <a:lnTo>
                  <a:pt x="319187" y="888095"/>
                </a:lnTo>
                <a:lnTo>
                  <a:pt x="277451" y="872821"/>
                </a:lnTo>
                <a:lnTo>
                  <a:pt x="237741" y="853693"/>
                </a:lnTo>
                <a:lnTo>
                  <a:pt x="200286" y="830941"/>
                </a:lnTo>
                <a:lnTo>
                  <a:pt x="165314" y="804792"/>
                </a:lnTo>
                <a:lnTo>
                  <a:pt x="133054" y="775475"/>
                </a:lnTo>
                <a:lnTo>
                  <a:pt x="103734" y="743218"/>
                </a:lnTo>
                <a:lnTo>
                  <a:pt x="77583" y="708249"/>
                </a:lnTo>
                <a:lnTo>
                  <a:pt x="54828" y="670796"/>
                </a:lnTo>
                <a:lnTo>
                  <a:pt x="35698" y="631089"/>
                </a:lnTo>
                <a:lnTo>
                  <a:pt x="20422" y="589354"/>
                </a:lnTo>
                <a:lnTo>
                  <a:pt x="9227" y="545821"/>
                </a:lnTo>
                <a:lnTo>
                  <a:pt x="2343" y="500718"/>
                </a:lnTo>
                <a:lnTo>
                  <a:pt x="0" y="454238"/>
                </a:lnTo>
                <a:lnTo>
                  <a:pt x="2343" y="407827"/>
                </a:lnTo>
                <a:lnTo>
                  <a:pt x="9227" y="362723"/>
                </a:lnTo>
                <a:lnTo>
                  <a:pt x="20422" y="319189"/>
                </a:lnTo>
                <a:lnTo>
                  <a:pt x="35698" y="277452"/>
                </a:lnTo>
                <a:lnTo>
                  <a:pt x="54828" y="237742"/>
                </a:lnTo>
                <a:lnTo>
                  <a:pt x="77583" y="200287"/>
                </a:lnTo>
                <a:lnTo>
                  <a:pt x="103734" y="165316"/>
                </a:lnTo>
                <a:lnTo>
                  <a:pt x="133054" y="133056"/>
                </a:lnTo>
                <a:lnTo>
                  <a:pt x="165314" y="103736"/>
                </a:lnTo>
                <a:lnTo>
                  <a:pt x="200286" y="77584"/>
                </a:lnTo>
                <a:lnTo>
                  <a:pt x="237741" y="54829"/>
                </a:lnTo>
                <a:lnTo>
                  <a:pt x="277451" y="35699"/>
                </a:lnTo>
                <a:lnTo>
                  <a:pt x="319187" y="20423"/>
                </a:lnTo>
                <a:lnTo>
                  <a:pt x="362722" y="9229"/>
                </a:lnTo>
                <a:lnTo>
                  <a:pt x="407826" y="2344"/>
                </a:lnTo>
                <a:lnTo>
                  <a:pt x="454262" y="0"/>
                </a:lnTo>
                <a:lnTo>
                  <a:pt x="500717" y="2344"/>
                </a:lnTo>
                <a:lnTo>
                  <a:pt x="545820" y="9229"/>
                </a:lnTo>
                <a:lnTo>
                  <a:pt x="589353" y="20423"/>
                </a:lnTo>
                <a:lnTo>
                  <a:pt x="631088" y="35699"/>
                </a:lnTo>
                <a:lnTo>
                  <a:pt x="670795" y="54829"/>
                </a:lnTo>
                <a:lnTo>
                  <a:pt x="708248" y="77584"/>
                </a:lnTo>
                <a:lnTo>
                  <a:pt x="743216" y="103736"/>
                </a:lnTo>
                <a:lnTo>
                  <a:pt x="775474" y="133056"/>
                </a:lnTo>
                <a:lnTo>
                  <a:pt x="804791" y="165316"/>
                </a:lnTo>
                <a:lnTo>
                  <a:pt x="830940" y="200287"/>
                </a:lnTo>
                <a:lnTo>
                  <a:pt x="853692" y="237742"/>
                </a:lnTo>
                <a:lnTo>
                  <a:pt x="872820" y="277452"/>
                </a:lnTo>
                <a:lnTo>
                  <a:pt x="888094" y="319189"/>
                </a:lnTo>
                <a:lnTo>
                  <a:pt x="899287" y="362723"/>
                </a:lnTo>
                <a:lnTo>
                  <a:pt x="906170" y="407827"/>
                </a:lnTo>
                <a:lnTo>
                  <a:pt x="908512" y="454273"/>
                </a:lnTo>
                <a:lnTo>
                  <a:pt x="906170" y="500718"/>
                </a:lnTo>
                <a:lnTo>
                  <a:pt x="899287" y="545821"/>
                </a:lnTo>
                <a:lnTo>
                  <a:pt x="888094" y="589354"/>
                </a:lnTo>
                <a:lnTo>
                  <a:pt x="872820" y="631089"/>
                </a:lnTo>
                <a:lnTo>
                  <a:pt x="853692" y="670796"/>
                </a:lnTo>
                <a:lnTo>
                  <a:pt x="830940" y="708249"/>
                </a:lnTo>
                <a:lnTo>
                  <a:pt x="804791" y="743218"/>
                </a:lnTo>
                <a:lnTo>
                  <a:pt x="775474" y="775475"/>
                </a:lnTo>
                <a:lnTo>
                  <a:pt x="743216" y="804792"/>
                </a:lnTo>
                <a:lnTo>
                  <a:pt x="708248" y="830941"/>
                </a:lnTo>
                <a:lnTo>
                  <a:pt x="670795" y="853693"/>
                </a:lnTo>
                <a:lnTo>
                  <a:pt x="631088" y="872821"/>
                </a:lnTo>
                <a:lnTo>
                  <a:pt x="589353" y="888095"/>
                </a:lnTo>
                <a:lnTo>
                  <a:pt x="545820" y="899288"/>
                </a:lnTo>
                <a:lnTo>
                  <a:pt x="500717" y="906171"/>
                </a:lnTo>
                <a:lnTo>
                  <a:pt x="454291" y="9085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9045230" y="5175998"/>
            <a:ext cx="23812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114" b="1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03699" y="3980301"/>
            <a:ext cx="11217910" cy="3141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4400" spc="170" b="1">
                <a:latin typeface="Courier New"/>
                <a:cs typeface="Courier New"/>
              </a:rPr>
              <a:t>Thank</a:t>
            </a:r>
            <a:r>
              <a:rPr dirty="0" sz="14400" spc="80" b="1">
                <a:latin typeface="Courier New"/>
                <a:cs typeface="Courier New"/>
              </a:rPr>
              <a:t> </a:t>
            </a:r>
            <a:r>
              <a:rPr dirty="0" sz="14400" spc="170" b="1">
                <a:latin typeface="Courier New"/>
                <a:cs typeface="Courier New"/>
              </a:rPr>
              <a:t>you!</a:t>
            </a:r>
            <a:endParaRPr sz="14400">
              <a:latin typeface="Courier New"/>
              <a:cs typeface="Courier New"/>
            </a:endParaRPr>
          </a:p>
          <a:p>
            <a:pPr algn="ctr">
              <a:lnSpc>
                <a:spcPct val="100000"/>
              </a:lnSpc>
              <a:spcBef>
                <a:spcPts val="2940"/>
              </a:spcBef>
            </a:pPr>
            <a:r>
              <a:rPr dirty="0" sz="3600" spc="180">
                <a:latin typeface="Arial"/>
                <a:cs typeface="Arial"/>
              </a:rPr>
              <a:t>Until</a:t>
            </a:r>
            <a:r>
              <a:rPr dirty="0" sz="3600" spc="-180">
                <a:latin typeface="Arial"/>
                <a:cs typeface="Arial"/>
              </a:rPr>
              <a:t> </a:t>
            </a:r>
            <a:r>
              <a:rPr dirty="0" sz="3600" spc="125">
                <a:latin typeface="Arial"/>
                <a:cs typeface="Arial"/>
              </a:rPr>
              <a:t>our</a:t>
            </a:r>
            <a:r>
              <a:rPr dirty="0" sz="3600" spc="-175">
                <a:latin typeface="Arial"/>
                <a:cs typeface="Arial"/>
              </a:rPr>
              <a:t> </a:t>
            </a:r>
            <a:r>
              <a:rPr dirty="0" sz="3600" spc="225">
                <a:latin typeface="Arial"/>
                <a:cs typeface="Arial"/>
              </a:rPr>
              <a:t>next</a:t>
            </a:r>
            <a:r>
              <a:rPr dirty="0" sz="3600" spc="-180">
                <a:latin typeface="Arial"/>
                <a:cs typeface="Arial"/>
              </a:rPr>
              <a:t> </a:t>
            </a:r>
            <a:r>
              <a:rPr dirty="0" sz="3600" spc="140">
                <a:latin typeface="Arial"/>
                <a:cs typeface="Arial"/>
              </a:rPr>
              <a:t>design</a:t>
            </a:r>
            <a:r>
              <a:rPr dirty="0" sz="3600" spc="-175">
                <a:latin typeface="Arial"/>
                <a:cs typeface="Arial"/>
              </a:rPr>
              <a:t> </a:t>
            </a:r>
            <a:r>
              <a:rPr dirty="0" sz="3600" spc="190">
                <a:latin typeface="Arial"/>
                <a:cs typeface="Arial"/>
              </a:rPr>
              <a:t>pattern!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Billmk</dc:creator>
  <cp:keywords>DAFg6UDBdek,BAExZhdyqrE</cp:keywords>
  <dc:title>Gray Blue and Black Digitalism Group Petty Debate Game Fun Presentation</dc:title>
  <dcterms:created xsi:type="dcterms:W3CDTF">2023-04-25T04:43:33Z</dcterms:created>
  <dcterms:modified xsi:type="dcterms:W3CDTF">2023-04-25T04:43:33Z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2023-04-24T00:00:00Z</vt:filetime>
  </property>
  <property fmtid="{D5CDD505-2E9C-101B-9397-08002B2CF9AE}" pid="3" name="Creator">
    <vt:lpwstr>Canva</vt:lpwstr>
  </property>
  <property fmtid="{D5CDD505-2E9C-101B-9397-08002B2CF9AE}" pid="4" name="LastSaved">
    <vt:filetime>2023-04-25T00:00:00Z</vt:filetime>
  </property>
</Properties>
</file>