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Singleton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4A9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987901" y="3206497"/>
            <a:ext cx="4915561" cy="441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20"/>
              </a:lnSpc>
            </a:pPr>
            <a:r>
              <a:rPr lang="en-US" sz="5400">
                <a:solidFill>
                  <a:srgbClr val="000000"/>
                </a:solidFill>
                <a:latin typeface="Be Vietnam"/>
              </a:rPr>
              <a:t>We use it when want to create exactly one Object for the program.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Singleton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45635" y="2374875"/>
            <a:ext cx="10996730" cy="553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9599" y="-40268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5413309"/>
          <a:ext cx="16140306" cy="3691433"/>
        </p:xfrm>
        <a:graphic>
          <a:graphicData uri="http://schemas.openxmlformats.org/drawingml/2006/table">
            <a:tbl>
              <a:tblPr/>
              <a:tblGrid>
                <a:gridCol w="4035076"/>
                <a:gridCol w="4035076"/>
                <a:gridCol w="4035076"/>
                <a:gridCol w="4035076"/>
              </a:tblGrid>
              <a:tr h="36484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7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79"/>
                        </a:lnSpc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e Vietnam"/>
                        </a:rPr>
                        <a:t>Hardware interface access</a:t>
                      </a:r>
                    </a:p>
                    <a:p>
                      <a:pPr algn="ctr">
                        <a:lnSpc>
                          <a:spcPts val="3379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7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79"/>
                        </a:lnSpc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e Vietnam"/>
                        </a:rPr>
                        <a:t>Logger</a:t>
                      </a:r>
                    </a:p>
                    <a:p>
                      <a:pPr>
                        <a:lnSpc>
                          <a:spcPts val="3379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7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79"/>
                        </a:lnSpc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e Vietnam"/>
                        </a:rPr>
                        <a:t>Configuration file</a:t>
                      </a:r>
                    </a:p>
                    <a:p>
                      <a:pPr>
                        <a:lnSpc>
                          <a:spcPts val="3379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7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79"/>
                        </a:lnSpc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Be Vietnam"/>
                        </a:rPr>
                        <a:t>Caching</a:t>
                      </a:r>
                    </a:p>
                    <a:p>
                      <a:pPr>
                        <a:lnSpc>
                          <a:spcPts val="3379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919820" y="3156255"/>
            <a:ext cx="3974490" cy="3974490"/>
          </a:xfrm>
          <a:prstGeom prst="rect">
            <a:avLst/>
          </a:prstGeom>
        </p:spPr>
      </p:pic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66703" y="1558655"/>
          <a:ext cx="16164118" cy="2469529"/>
        </p:xfrm>
        <a:graphic>
          <a:graphicData uri="http://schemas.openxmlformats.org/drawingml/2006/table">
            <a:tbl>
              <a:tblPr/>
              <a:tblGrid>
                <a:gridCol w="532442"/>
                <a:gridCol w="15631677"/>
              </a:tblGrid>
              <a:tr h="160328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840"/>
                        </a:lnSpc>
                        <a:defRPr/>
                      </a:pPr>
                      <a:r>
                        <a:rPr lang="en-US" sz="5600">
                          <a:solidFill>
                            <a:srgbClr val="000000"/>
                          </a:solidFill>
                          <a:latin typeface="Be Vietnam Bold"/>
                        </a:rPr>
                        <a:t>Singleton Applications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62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10821" y="1979658"/>
            <a:ext cx="1617998" cy="161799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3074550" y="4959051"/>
            <a:ext cx="908516" cy="908516"/>
            <a:chOff x="0" y="0"/>
            <a:chExt cx="1211355" cy="121135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03501" y="4966195"/>
            <a:ext cx="908516" cy="908516"/>
            <a:chOff x="0" y="0"/>
            <a:chExt cx="1211355" cy="121135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656563" y="4959051"/>
            <a:ext cx="908516" cy="908516"/>
            <a:chOff x="0" y="0"/>
            <a:chExt cx="1211355" cy="121135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4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55025" y="4959051"/>
            <a:ext cx="908516" cy="908516"/>
            <a:chOff x="0" y="0"/>
            <a:chExt cx="1211355" cy="121135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Be Vietnam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