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6296" y="1873490"/>
            <a:ext cx="709004" cy="685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886305" y="4471541"/>
            <a:ext cx="14052533" cy="3156847"/>
            <a:chOff x="0" y="0"/>
            <a:chExt cx="18736711" cy="42091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State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092587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Be Vietnam"/>
                </a:rPr>
                <a:t>Truong Dang Minh Khue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Design Pattern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3872981"/>
            <a:ext cx="6097692" cy="360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0000"/>
                </a:solidFill>
                <a:latin typeface="Be Vietnam"/>
              </a:rPr>
              <a:t>allows object to alter its behavior when its internal state changes.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4086700"/>
            <a:ext cx="5475459" cy="21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Space Mono Bold"/>
              </a:rPr>
              <a:t>State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11015" y="8014567"/>
            <a:ext cx="5974263" cy="2487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661966" y="3829174"/>
            <a:ext cx="9354022" cy="495329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493336" cy="6004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9599" y="-40268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77790" y="5415690"/>
          <a:ext cx="16140306" cy="3691433"/>
        </p:xfrm>
        <a:graphic>
          <a:graphicData uri="http://schemas.openxmlformats.org/drawingml/2006/table">
            <a:tbl>
              <a:tblPr/>
              <a:tblGrid>
                <a:gridCol w="5380102"/>
                <a:gridCol w="5380102"/>
                <a:gridCol w="5380102"/>
              </a:tblGrid>
              <a:tr h="36484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9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3899"/>
                        </a:lnSpc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Be Vietnam"/>
                        </a:rPr>
                        <a:t>The State Pattern allows an object to have many different behaviors that are based on its internal state.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3899"/>
                        </a:lnSpc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Be Vietnam"/>
                        </a:rPr>
                        <a:t>The State and Strategy Patterns have the same class diagram, but they differ in intent.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3899"/>
                        </a:lnSpc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Be Vietnam"/>
                        </a:rPr>
                        <a:t>Using the State Pattern will typically result in a greater number of classes in your design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19820" y="3156255"/>
            <a:ext cx="3974490" cy="3974490"/>
          </a:xfrm>
          <a:prstGeom prst="rect">
            <a:avLst/>
          </a:prstGeom>
        </p:spPr>
      </p:pic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66703" y="1558655"/>
          <a:ext cx="16164118" cy="2469529"/>
        </p:xfrm>
        <a:graphic>
          <a:graphicData uri="http://schemas.openxmlformats.org/drawingml/2006/table">
            <a:tbl>
              <a:tblPr/>
              <a:tblGrid>
                <a:gridCol w="532442"/>
                <a:gridCol w="15631677"/>
              </a:tblGrid>
              <a:tr h="134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7840"/>
                        </a:lnSpc>
                        <a:defRPr/>
                      </a:pPr>
                      <a:r>
                        <a:rPr lang="en-US" sz="5600">
                          <a:solidFill>
                            <a:srgbClr val="000000"/>
                          </a:solidFill>
                          <a:latin typeface="Be Vietnam Bold"/>
                        </a:rPr>
                        <a:t>Notes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13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e Vietnam"/>
                        </a:rPr>
                        <a:t>when using the state pattern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10821" y="1979658"/>
            <a:ext cx="1617998" cy="161799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217828" y="4961432"/>
            <a:ext cx="908516" cy="908516"/>
            <a:chOff x="0" y="0"/>
            <a:chExt cx="1211355" cy="121135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 Bold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202305" y="4961432"/>
            <a:ext cx="908516" cy="908516"/>
            <a:chOff x="0" y="0"/>
            <a:chExt cx="1211355" cy="121135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 Bold"/>
                </a:rPr>
                <a:t>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710067" y="4956670"/>
            <a:ext cx="908516" cy="908516"/>
            <a:chOff x="0" y="0"/>
            <a:chExt cx="1211355" cy="121135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8327" y="-120216"/>
            <a:ext cx="3586158" cy="347531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Until our next design pattern!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DAFg6UDBdek</dc:identifier>
  <dcterms:modified xsi:type="dcterms:W3CDTF">2011-08-01T06:04:30Z</dcterms:modified>
  <cp:revision>1</cp:revision>
  <dc:title>Gray Blue and Black Digitalism Group Petty Debate Game Fun Presentation</dc:title>
</cp:coreProperties>
</file>