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e Vietnam" charset="1" panose="00000500000000000000"/>
      <p:regular r:id="rId10"/>
    </p:embeddedFont>
    <p:embeddedFont>
      <p:font typeface="Be Vietnam Bold" charset="1" panose="00000900000000000000"/>
      <p:regular r:id="rId11"/>
    </p:embeddedFont>
    <p:embeddedFont>
      <p:font typeface="Be Vietnam Italics" charset="1" panose="00000500000000000000"/>
      <p:regular r:id="rId12"/>
    </p:embeddedFont>
    <p:embeddedFont>
      <p:font typeface="Be Vietnam Bold Italics" charset="1" panose="00000900000000000000"/>
      <p:regular r:id="rId13"/>
    </p:embeddedFont>
    <p:embeddedFont>
      <p:font typeface="Space Mono" charset="1" panose="02000509040000020004"/>
      <p:regular r:id="rId14"/>
    </p:embeddedFont>
    <p:embeddedFont>
      <p:font typeface="Space Mono Bold" charset="1" panose="02000809030000020004"/>
      <p:regular r:id="rId15"/>
    </p:embeddedFont>
    <p:embeddedFont>
      <p:font typeface="Space Mono Italics" charset="1" panose="02000509090000090004"/>
      <p:regular r:id="rId16"/>
    </p:embeddedFont>
    <p:embeddedFont>
      <p:font typeface="Space Mono Bold Italics" charset="1" panose="0200080904000009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4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CDAC7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>
              <a:off x="31750" y="31750"/>
              <a:ext cx="12389090" cy="1256410"/>
            </a:xfrm>
            <a:custGeom>
              <a:avLst/>
              <a:gdLst/>
              <a:ahLst/>
              <a:cxnLst/>
              <a:rect r="r" b="b" t="t" l="l"/>
              <a:pathLst>
                <a:path h="1256410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500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500"/>
                    <a:pt x="12347180" y="1256410"/>
                    <a:pt x="12296380" y="12564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20"/>
                    <a:pt x="12328130" y="1260220"/>
                  </a:cubicBezTo>
                  <a:lnTo>
                    <a:pt x="124460" y="1260220"/>
                  </a:lnTo>
                  <a:cubicBezTo>
                    <a:pt x="88900" y="1260220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DAC79"/>
            </a:solidFill>
          </p:spPr>
        </p:sp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836296" y="1873490"/>
            <a:ext cx="709004" cy="685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886305" y="4471541"/>
            <a:ext cx="14052533" cy="3156847"/>
            <a:chOff x="0" y="0"/>
            <a:chExt cx="18736711" cy="4209129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Template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092587"/>
              <a:ext cx="1335410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>
                  <a:solidFill>
                    <a:srgbClr val="000000"/>
                  </a:solidFill>
                  <a:latin typeface="Be Vietnam"/>
                </a:rPr>
                <a:t>Truong Dang Minh Khue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</a:rPr>
              <a:t>Design Pattern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</a:rPr>
              <a:t>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1875" r="0" b="21875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CDAC7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CDAC79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>
              <a:off x="0" y="0"/>
              <a:ext cx="9737324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4">
                  <a:moveTo>
                    <a:pt x="9612864" y="59690"/>
                  </a:moveTo>
                  <a:cubicBezTo>
                    <a:pt x="9648424" y="59690"/>
                    <a:pt x="9677634" y="88900"/>
                    <a:pt x="9677634" y="124460"/>
                  </a:cubicBezTo>
                  <a:lnTo>
                    <a:pt x="9677634" y="4632270"/>
                  </a:lnTo>
                  <a:cubicBezTo>
                    <a:pt x="9677634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4" y="4700850"/>
                    <a:pt x="9737324" y="4632270"/>
                  </a:cubicBezTo>
                  <a:lnTo>
                    <a:pt x="9737324" y="124460"/>
                  </a:lnTo>
                  <a:cubicBezTo>
                    <a:pt x="9737324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>
                <a:off x="0" y="0"/>
                <a:ext cx="9737324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4">
                    <a:moveTo>
                      <a:pt x="9612864" y="59690"/>
                    </a:moveTo>
                    <a:cubicBezTo>
                      <a:pt x="9648424" y="59690"/>
                      <a:pt x="9677634" y="88900"/>
                      <a:pt x="9677634" y="124460"/>
                    </a:cubicBezTo>
                    <a:lnTo>
                      <a:pt x="9677634" y="4632270"/>
                    </a:lnTo>
                    <a:cubicBezTo>
                      <a:pt x="9677634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4" y="4700850"/>
                      <a:pt x="9737324" y="4632270"/>
                    </a:cubicBezTo>
                    <a:lnTo>
                      <a:pt x="9737324" y="124460"/>
                    </a:lnTo>
                    <a:cubicBezTo>
                      <a:pt x="9737324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0396836" y="2882980"/>
            <a:ext cx="6097692" cy="541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49"/>
              </a:lnSpc>
            </a:pPr>
            <a:r>
              <a:rPr lang="en-US" sz="5499">
                <a:solidFill>
                  <a:srgbClr val="000000"/>
                </a:solidFill>
                <a:latin typeface="Be Vietnam"/>
              </a:rPr>
              <a:t>defines the skeleton of an algorithm in a method, deferring some steps to subclasses.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28796" y="4086700"/>
            <a:ext cx="5475459" cy="218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80"/>
              </a:lnSpc>
            </a:pPr>
            <a:r>
              <a:rPr lang="en-US" sz="7800">
                <a:solidFill>
                  <a:srgbClr val="000000"/>
                </a:solidFill>
                <a:latin typeface="Space Mono Bold"/>
              </a:rPr>
              <a:t>Template Pattern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4" id="24"/>
            <p:cNvSpPr/>
            <p:nvPr/>
          </p:nvSpPr>
          <p:spPr>
            <a:xfrm flipH="false" flipV="false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917424" y="1885074"/>
            <a:ext cx="50203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</a:rPr>
              <a:t>Definition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28374" y="1887019"/>
            <a:ext cx="709004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011015" y="8014567"/>
            <a:ext cx="5974263" cy="24874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293707" y="-1553865"/>
            <a:ext cx="3586158" cy="34753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491415" y="1631118"/>
            <a:ext cx="13011412" cy="65545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68327" y="-120216"/>
            <a:ext cx="3586158" cy="3475313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>
                  <a:solidFill>
                    <a:srgbClr val="000000"/>
                  </a:solidFill>
                  <a:latin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</a:rPr>
                <a:t>Until our next design pattern!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DAFg6UDBdek</dc:identifier>
  <dcterms:modified xsi:type="dcterms:W3CDTF">2011-08-01T06:04:30Z</dcterms:modified>
  <cp:revision>1</cp:revision>
  <dc:title>Gray Blue and Black Digitalism Group Petty Debate Game Fun Presentation</dc:title>
</cp:coreProperties>
</file>