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BAAD8B-A538-4DA0-B718-C88DF16A09D0}">
          <p14:sldIdLst>
            <p14:sldId id="264"/>
            <p14:sldId id="265"/>
            <p14:sldId id="266"/>
            <p14:sldId id="267"/>
            <p14:sldId id="268"/>
            <p14:sldId id="269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0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6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7870190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굴림" charset="0"/>
                <a:ea typeface="굴림" charset="0"/>
              </a:rPr>
              <a:t>마스터 제목 스타일 편집</a:t>
            </a:r>
            <a:endParaRPr lang="ko-KR" altLang="en-US" sz="4400" b="0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12" name="부제목 2"/>
          <p:cNvSpPr txBox="1">
            <a:spLocks noGrp="1"/>
          </p:cNvSpPr>
          <p:nvPr>
            <p:ph type="subTitle" idx="1"/>
          </p:nvPr>
        </p:nvSpPr>
        <p:spPr>
          <a:xfrm>
            <a:off x="9550400" y="2132965"/>
            <a:ext cx="2654935" cy="15125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F1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chemeClr val="tx2">
                    <a:lumMod val="20000"/>
                    <a:lumOff val="80000"/>
                  </a:schemeClr>
                </a:solidFill>
                <a:latin typeface="굴림" charset="0"/>
                <a:ea typeface="굴림" charset="0"/>
              </a:rPr>
              <a:t>마스터 부제목 스타일 편집</a:t>
            </a:r>
            <a:endParaRPr lang="ko-KR" altLang="en-US" sz="2400" b="0" cap="none" dirty="0">
              <a:solidFill>
                <a:schemeClr val="tx2">
                  <a:lumMod val="20000"/>
                  <a:lumOff val="80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2017-06-07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5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8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2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9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4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BE8D89-508E-450E-82D1-83F177BCCF5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F19AFD-47A5-47A5-B80B-6F8007E1B8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90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imgres?imgurl=http://postfiles11.naver.net/20150319_26/hansu0922_1426746519054ih95N_JPEG/downloadfile-3.jpeg?type%3Dw1&amp;imgrefurl=http://blog.naver.com/PostView.nhn?blogId%3Dhansu0922%26logNo%3D220304854871%26parentCategoryNo%3D%26categoryNo%3D%26viewDate%3D%26isShowPopularPosts%3Dfalse%26from%3DpostView&amp;docid=cmeje62jd_8KQM&amp;tbnid=bEeBWC0zEXDQXM:&amp;vet=10ahUKEwiAqNT4ht7TAhVHQLwKHTUTCsgQMwgjKAQwBA..i&amp;w=500&amp;h=500&amp;bih=692&amp;biw=1455&amp;q=%EB%8A%90%EB%82%8C%ED%91%9C&amp;ved=0ahUKEwiAqNT4ht7TAhVHQLwKHTUTCsgQMwgjKAQwBA&amp;iact=mrc&amp;uact=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.kr/imgres?imgurl=http://www.iconarchive.com/download/i88080/icons8/ios7/Finance-Purchase-Order.ico&amp;imgrefurl=http://www.iconarchive.com/tag/order&amp;docid=gWdBwglvn29XpM&amp;tbnid=xOp4i7bRwQvKuM:&amp;vet=10ahUKEwjFxouRh97TAhWEW7wKHYDvCfkQMwghKAIwAg..i&amp;w=256&amp;h=256&amp;bih=692&amp;biw=1455&amp;q=order&amp;ved=0ahUKEwjFxouRh97TAhWEW7wKHYDvCfkQMwghKAIwAg&amp;iact=mrc&amp;uact=8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컴파스</a:t>
            </a:r>
            <a:r>
              <a:rPr lang="ko-KR" altLang="en-US" dirty="0" smtClean="0"/>
              <a:t> 운영계획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0396" y="2507381"/>
            <a:ext cx="3166711" cy="79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6214" y="2645219"/>
            <a:ext cx="269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/>
              <a:t>코딩반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760396" y="4339390"/>
            <a:ext cx="3166711" cy="79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213" y="4477228"/>
            <a:ext cx="269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/>
              <a:t>컴활반</a:t>
            </a:r>
            <a:endParaRPr lang="ko-KR" altLang="en-US" sz="2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70345" y="2396691"/>
            <a:ext cx="0" cy="345546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0008" y="1919000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기본과정</a:t>
            </a:r>
            <a:r>
              <a:rPr lang="en-US" altLang="ko-KR" dirty="0" smtClean="0"/>
              <a:t>(8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93831" y="1924540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응용과정</a:t>
            </a:r>
            <a:r>
              <a:rPr lang="en-US" altLang="ko-KR" dirty="0" smtClean="0"/>
              <a:t>(4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7559040" y="2396690"/>
            <a:ext cx="0" cy="345546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017844" y="4415672"/>
            <a:ext cx="3570973" cy="79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35478" y="4415672"/>
            <a:ext cx="302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컴퓨터활용능력  </a:t>
            </a:r>
            <a:r>
              <a:rPr lang="ko-KR" altLang="en-US" sz="2000" dirty="0" smtClean="0"/>
              <a:t>및 </a:t>
            </a:r>
            <a:r>
              <a:rPr lang="ko-KR" altLang="en-US" sz="2000" dirty="0" smtClean="0"/>
              <a:t>워드프로세서 </a:t>
            </a:r>
            <a:r>
              <a:rPr lang="ko-KR" altLang="en-US" sz="2000" dirty="0" err="1" smtClean="0"/>
              <a:t>상시시험</a:t>
            </a:r>
            <a:endParaRPr lang="ko-KR" altLang="en-US" sz="2000" dirty="0"/>
          </a:p>
        </p:txBody>
      </p:sp>
      <p:sp>
        <p:nvSpPr>
          <p:cNvPr id="19" name="오른쪽 화살표 18"/>
          <p:cNvSpPr/>
          <p:nvPr/>
        </p:nvSpPr>
        <p:spPr>
          <a:xfrm>
            <a:off x="4138863" y="4477228"/>
            <a:ext cx="149191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134050" y="2645219"/>
            <a:ext cx="149191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914724" y="2656572"/>
            <a:ext cx="149191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914724" y="4477228"/>
            <a:ext cx="149191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19988" y="2507381"/>
            <a:ext cx="3570973" cy="79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55806" y="2645219"/>
            <a:ext cx="309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간단한 프로그래밍 프로젝트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(4</a:t>
            </a:r>
            <a:r>
              <a:rPr lang="ko-KR" altLang="en-US" dirty="0" smtClean="0"/>
              <a:t>주 동안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7456" y="2007596"/>
            <a:ext cx="34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정도 오프라인 모</a:t>
            </a:r>
            <a:r>
              <a:rPr lang="ko-KR" altLang="en-US" dirty="0"/>
              <a:t>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6017" y="1924540"/>
            <a:ext cx="3416968" cy="1915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5267" y="4261874"/>
            <a:ext cx="3416968" cy="1588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79644" y="5171255"/>
            <a:ext cx="31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기본적으로 온라인 </a:t>
            </a:r>
            <a:r>
              <a:rPr lang="ko-KR" altLang="en-US" dirty="0" smtClean="0"/>
              <a:t>자율학습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오프라인 스터디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7456" y="3459919"/>
            <a:ext cx="31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온라인 자율학습</a:t>
            </a:r>
            <a:endParaRPr lang="ko-KR" altLang="en-US" dirty="0"/>
          </a:p>
        </p:txBody>
      </p:sp>
      <p:sp>
        <p:nvSpPr>
          <p:cNvPr id="31" name="위쪽/아래쪽 화살표 30"/>
          <p:cNvSpPr/>
          <p:nvPr/>
        </p:nvSpPr>
        <p:spPr>
          <a:xfrm>
            <a:off x="4134049" y="3459918"/>
            <a:ext cx="267101" cy="9557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01150" y="3615543"/>
            <a:ext cx="122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자유로운</a:t>
            </a:r>
            <a:endParaRPr lang="en-US" altLang="ko-KR" dirty="0" smtClean="0"/>
          </a:p>
          <a:p>
            <a:r>
              <a:rPr lang="ko-KR" altLang="en-US" dirty="0" smtClean="0"/>
              <a:t>이동가</a:t>
            </a:r>
            <a:r>
              <a:rPr lang="ko-KR" altLang="en-US" dirty="0"/>
              <a:t>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14724" y="3479161"/>
            <a:ext cx="1491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중간중간</a:t>
            </a:r>
            <a:endParaRPr lang="en-US" altLang="ko-KR" dirty="0" smtClean="0"/>
          </a:p>
          <a:p>
            <a:r>
              <a:rPr lang="ko-KR" altLang="en-US" dirty="0" smtClean="0"/>
              <a:t>최신토픽</a:t>
            </a:r>
            <a:endParaRPr lang="en-US" altLang="ko-KR" dirty="0" smtClean="0"/>
          </a:p>
          <a:p>
            <a:r>
              <a:rPr lang="ko-KR" altLang="en-US" dirty="0" smtClean="0"/>
              <a:t>이야</a:t>
            </a:r>
            <a:r>
              <a:rPr lang="ko-KR" altLang="en-US" dirty="0"/>
              <a:t>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1037492"/>
            <a:ext cx="531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강의자료 및 온라인 학습자료는 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13" y="1857375"/>
            <a:ext cx="6438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1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시작 버튼을 누른 후 </a:t>
            </a:r>
            <a:r>
              <a:rPr lang="en-US" altLang="ko-KR" dirty="0"/>
              <a:t>“IDLE (Python 3.6 32-bit)” </a:t>
            </a:r>
            <a:r>
              <a:rPr lang="ko-KR" altLang="en-US" dirty="0"/>
              <a:t>를 검색 및 클릭해 </a:t>
            </a:r>
            <a:r>
              <a:rPr lang="ko-KR" altLang="en-US" dirty="0" err="1"/>
              <a:t>파이썬</a:t>
            </a:r>
            <a:r>
              <a:rPr lang="ko-KR" altLang="en-US" dirty="0"/>
              <a:t> 창 띄우기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76" y="2543622"/>
            <a:ext cx="904875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298" y="2256472"/>
            <a:ext cx="4508389" cy="45083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94" y="2327909"/>
            <a:ext cx="1387336" cy="12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맛보기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창에 다음을 입력해보고 무엇이 출력되는지 볼까요</a:t>
            </a:r>
            <a:r>
              <a:rPr lang="en-US" altLang="ko-KR" dirty="0"/>
              <a:t>??!!</a:t>
            </a:r>
          </a:p>
          <a:p>
            <a:endParaRPr lang="en-US" altLang="ko-KR" dirty="0"/>
          </a:p>
          <a:p>
            <a:r>
              <a:rPr lang="en-US" altLang="ko-KR" dirty="0"/>
              <a:t>1. 1+1</a:t>
            </a:r>
          </a:p>
          <a:p>
            <a:r>
              <a:rPr lang="en-US" altLang="ko-KR" dirty="0"/>
              <a:t>2. 34 – 56</a:t>
            </a:r>
          </a:p>
          <a:p>
            <a:pPr marL="0" indent="0">
              <a:buNone/>
            </a:pPr>
            <a:r>
              <a:rPr lang="en-US" altLang="ko-KR" dirty="0"/>
              <a:t>  3. 3541*3</a:t>
            </a:r>
          </a:p>
          <a:p>
            <a:pPr marL="0" indent="0">
              <a:buNone/>
            </a:pPr>
            <a:r>
              <a:rPr lang="en-US" altLang="ko-KR" dirty="0"/>
              <a:t>  4. 34 / 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47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맛보기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4905955" cy="4889575"/>
          </a:xfrm>
          <a:prstGeom prst="rect">
            <a:avLst/>
          </a:prstGeom>
        </p:spPr>
      </p:pic>
      <p:sp>
        <p:nvSpPr>
          <p:cNvPr id="5" name="사각형: 둥근 모서리 4"/>
          <p:cNvSpPr/>
          <p:nvPr/>
        </p:nvSpPr>
        <p:spPr>
          <a:xfrm>
            <a:off x="6573078" y="3101009"/>
            <a:ext cx="417443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 넘나 쉬운 것</a:t>
            </a:r>
          </a:p>
        </p:txBody>
      </p:sp>
    </p:spTree>
    <p:extLst>
      <p:ext uri="{BB962C8B-B14F-4D97-AF65-F5344CB8AC3E}">
        <p14:creationId xmlns:p14="http://schemas.microsoft.com/office/powerpoint/2010/main" val="162535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869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해야 할 일</a:t>
            </a:r>
            <a:r>
              <a:rPr lang="en-US" altLang="ko-KR" dirty="0" smtClean="0"/>
              <a:t>(06.07 </a:t>
            </a:r>
            <a:r>
              <a:rPr lang="ko-KR" altLang="en-US" dirty="0" smtClean="0"/>
              <a:t>오늘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sz="2800" dirty="0" smtClean="0"/>
              <a:t>현 시점 </a:t>
            </a:r>
            <a:r>
              <a:rPr lang="ko-KR" altLang="en-US" sz="2800" dirty="0" err="1" smtClean="0"/>
              <a:t>코딩반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컴활반</a:t>
            </a:r>
            <a:r>
              <a:rPr lang="ko-KR" altLang="en-US" sz="2800" dirty="0" smtClean="0"/>
              <a:t> 정하기 </a:t>
            </a:r>
            <a:r>
              <a:rPr lang="en-US" altLang="ko-KR" sz="2800" dirty="0" smtClean="0"/>
              <a:t>: </a:t>
            </a:r>
            <a:r>
              <a:rPr lang="ko-KR" altLang="en-US" sz="2800" dirty="0" smtClean="0">
                <a:solidFill>
                  <a:srgbClr val="FF0000"/>
                </a:solidFill>
              </a:rPr>
              <a:t>나가실 때 이름과 무슨 반으로 하실 지 적어주세요</a:t>
            </a:r>
            <a:r>
              <a:rPr lang="en-US" altLang="ko-KR" sz="2800" dirty="0" smtClean="0">
                <a:solidFill>
                  <a:srgbClr val="FF0000"/>
                </a:solidFill>
              </a:rPr>
              <a:t>!!</a:t>
            </a:r>
          </a:p>
          <a:p>
            <a:pPr marL="457200" indent="-457200">
              <a:buAutoNum type="arabicPeriod"/>
            </a:pPr>
            <a:r>
              <a:rPr lang="ko-KR" altLang="en-US" sz="2800" dirty="0" smtClean="0"/>
              <a:t>언제 모일 지 정하기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기본 요일을 정하고 유동적으로 언제 모일지 결정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5583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2125345" y="635"/>
            <a:ext cx="7870190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err="1" smtClean="0">
                <a:solidFill>
                  <a:schemeClr val="tx1"/>
                </a:solidFill>
                <a:latin typeface="굴림" charset="0"/>
                <a:ea typeface="굴림" charset="0"/>
              </a:rPr>
              <a:t>컴퓨터</a:t>
            </a:r>
            <a:r>
              <a:rPr lang="en-US" altLang="ko-KR" sz="4400" b="0" cap="none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4400" dirty="0" smtClean="0">
                <a:solidFill>
                  <a:schemeClr val="tx1"/>
                </a:solidFill>
                <a:latin typeface="굴림" charset="0"/>
                <a:ea typeface="굴림" charset="0"/>
              </a:rPr>
              <a:t>동작 원리</a:t>
            </a:r>
            <a:endParaRPr lang="ko-KR" altLang="en-US" sz="44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pic>
        <p:nvPicPr>
          <p:cNvPr id="3" name="그림 2" descr="C:/Users/sim/AppData/Roaming/PolarisOffice/ETemp/4620_18832368/fImage12945142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5" y="2244725"/>
            <a:ext cx="2096135" cy="2181860"/>
          </a:xfrm>
          <a:prstGeom prst="rect">
            <a:avLst/>
          </a:prstGeom>
          <a:noFill/>
        </p:spPr>
      </p:pic>
      <p:sp>
        <p:nvSpPr>
          <p:cNvPr id="4" name="도형 3"/>
          <p:cNvSpPr>
            <a:spLocks/>
          </p:cNvSpPr>
          <p:nvPr/>
        </p:nvSpPr>
        <p:spPr>
          <a:xfrm>
            <a:off x="4834890" y="5012055"/>
            <a:ext cx="2335530" cy="53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컴퓨터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723900" y="5009515"/>
            <a:ext cx="2335530" cy="53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명령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sim/AppData/Roaming/PolarisOffice/ETemp/4620_18832368/fImage21401488467.png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45" y="2414270"/>
            <a:ext cx="2010410" cy="2010410"/>
          </a:xfrm>
          <a:prstGeom prst="rect">
            <a:avLst/>
          </a:prstGeom>
          <a:noFill/>
        </p:spPr>
      </p:pic>
      <p:sp>
        <p:nvSpPr>
          <p:cNvPr id="8" name="도형 7"/>
          <p:cNvSpPr>
            <a:spLocks/>
          </p:cNvSpPr>
          <p:nvPr/>
        </p:nvSpPr>
        <p:spPr>
          <a:xfrm>
            <a:off x="8827770" y="5020945"/>
            <a:ext cx="2335530" cy="53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결과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sim/AppData/Roaming/PolarisOffice/ETemp/4620_18832368/fImage40551516334.png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5" y="2530475"/>
            <a:ext cx="1762760" cy="1762760"/>
          </a:xfrm>
          <a:prstGeom prst="rect">
            <a:avLst/>
          </a:prstGeom>
          <a:noFill/>
        </p:spPr>
      </p:pic>
      <p:sp>
        <p:nvSpPr>
          <p:cNvPr id="10" name="도형 9"/>
          <p:cNvSpPr>
            <a:spLocks/>
          </p:cNvSpPr>
          <p:nvPr/>
        </p:nvSpPr>
        <p:spPr>
          <a:xfrm>
            <a:off x="3374390" y="3234690"/>
            <a:ext cx="876300" cy="46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7741285" y="3234690"/>
            <a:ext cx="876300" cy="46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4250690" y="2530475"/>
            <a:ext cx="3677920" cy="196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컴퓨터는 명령이 필요하다</a:t>
            </a:r>
          </a:p>
        </p:txBody>
      </p:sp>
    </p:spTree>
    <p:extLst>
      <p:ext uri="{BB962C8B-B14F-4D97-AF65-F5344CB8AC3E}">
        <p14:creationId xmlns:p14="http://schemas.microsoft.com/office/powerpoint/2010/main" val="34387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2167255" y="635"/>
            <a:ext cx="7870190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프로그래밍(코딩)의 원리</a:t>
            </a:r>
            <a:endParaRPr lang="ko-KR" altLang="en-US" sz="44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134635" y="2716073"/>
            <a:ext cx="3677920" cy="196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프로그래밍</a:t>
            </a: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7392144" y="2761089"/>
            <a:ext cx="3652520" cy="196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>
                <a:latin typeface="맑은 고딕" charset="0"/>
                <a:ea typeface="맑은 고딕" charset="0"/>
              </a:rPr>
              <a:t>컴퓨터에게 컴퓨터의 언어로 명령 내리는 것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4"/>
          <p:cNvSpPr>
            <a:spLocks/>
          </p:cNvSpPr>
          <p:nvPr/>
        </p:nvSpPr>
        <p:spPr>
          <a:xfrm>
            <a:off x="5503227" y="3259146"/>
            <a:ext cx="1198245" cy="8636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3439" y="231286"/>
            <a:ext cx="7870190" cy="1470660"/>
          </a:xfrm>
        </p:spPr>
        <p:txBody>
          <a:bodyPr/>
          <a:lstStyle/>
          <a:p>
            <a:r>
              <a:rPr lang="ko-KR" altLang="en-US" dirty="0" smtClean="0"/>
              <a:t>뭘 할 수 있게 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6962" y="1951893"/>
            <a:ext cx="86966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프로그래밍의 논리를 이해</a:t>
            </a:r>
            <a:endParaRPr lang="en-US" altLang="ko-KR" sz="2800" dirty="0" smtClean="0"/>
          </a:p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더 이상 마법같은 일이 아님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모든 컴퓨터를 이용한 작업에 대한 이해도 증진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통계 프로그램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엑셀 등등</a:t>
            </a:r>
            <a:r>
              <a:rPr lang="en-US" altLang="ko-KR" sz="28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0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0923" y="248872"/>
            <a:ext cx="7870190" cy="1470660"/>
          </a:xfrm>
        </p:spPr>
        <p:txBody>
          <a:bodyPr/>
          <a:lstStyle/>
          <a:p>
            <a:r>
              <a:rPr lang="en-US" altLang="ko-KR" dirty="0" smtClean="0"/>
              <a:t>-1.  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0585" y="2224454"/>
            <a:ext cx="9759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코딩 조교 </a:t>
            </a:r>
            <a:r>
              <a:rPr lang="en-US" altLang="ko-KR" sz="2800" dirty="0" smtClean="0"/>
              <a:t>: 2</a:t>
            </a:r>
            <a:r>
              <a:rPr lang="ko-KR" altLang="en-US" sz="2800" dirty="0" smtClean="0"/>
              <a:t>분임 </a:t>
            </a:r>
            <a:r>
              <a:rPr lang="en-US" altLang="ko-KR" sz="2800" dirty="0" smtClean="0"/>
              <a:t>27</a:t>
            </a:r>
            <a:r>
              <a:rPr lang="ko-KR" altLang="en-US" sz="2800" dirty="0" smtClean="0"/>
              <a:t>번 </a:t>
            </a:r>
            <a:r>
              <a:rPr lang="ko-KR" altLang="en-US" sz="2800" dirty="0" err="1" smtClean="0"/>
              <a:t>최병재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(010-4749-2199)</a:t>
            </a:r>
          </a:p>
          <a:p>
            <a:r>
              <a:rPr lang="ko-KR" altLang="en-US" sz="2800" dirty="0" smtClean="0"/>
              <a:t>운영 조교 </a:t>
            </a:r>
            <a:r>
              <a:rPr lang="en-US" altLang="ko-KR" sz="2800" dirty="0" smtClean="0"/>
              <a:t>: 3</a:t>
            </a:r>
            <a:r>
              <a:rPr lang="ko-KR" altLang="en-US" sz="2800" dirty="0" smtClean="0"/>
              <a:t>분임 </a:t>
            </a:r>
            <a:r>
              <a:rPr lang="en-US" altLang="ko-KR" sz="2800" dirty="0" smtClean="0"/>
              <a:t>44</a:t>
            </a:r>
            <a:r>
              <a:rPr lang="ko-KR" altLang="en-US" sz="2800" dirty="0" smtClean="0"/>
              <a:t>번 </a:t>
            </a:r>
            <a:r>
              <a:rPr lang="ko-KR" altLang="en-US" sz="2800" dirty="0" err="1" smtClean="0"/>
              <a:t>권용진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(010-4323-1879)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95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</a:p>
        </p:txBody>
      </p:sp>
    </p:spTree>
    <p:extLst>
      <p:ext uri="{BB962C8B-B14F-4D97-AF65-F5344CB8AC3E}">
        <p14:creationId xmlns:p14="http://schemas.microsoft.com/office/powerpoint/2010/main" val="17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https://www.python.org/downloads/</a:t>
            </a:r>
            <a:r>
              <a:rPr lang="en-US" altLang="ko-KR" dirty="0"/>
              <a:t> </a:t>
            </a:r>
            <a:r>
              <a:rPr lang="ko-KR" altLang="en-US" dirty="0"/>
              <a:t>에 접속하고 빨강 테두리 버튼 클릭 후 파일 다운로드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46171"/>
            <a:ext cx="4473614" cy="35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813" y="1871663"/>
            <a:ext cx="6362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98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252</Words>
  <Application>Microsoft Office PowerPoint</Application>
  <PresentationFormat>와이드스크린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Calibri Light</vt:lpstr>
      <vt:lpstr>추억</vt:lpstr>
      <vt:lpstr>컴파스 운영계획</vt:lpstr>
      <vt:lpstr>해야 할 일(06.07 오늘)</vt:lpstr>
      <vt:lpstr>컴퓨터 동작 원리</vt:lpstr>
      <vt:lpstr>프로그래밍(코딩)의 원리</vt:lpstr>
      <vt:lpstr>뭘 할 수 있게 되나요?</vt:lpstr>
      <vt:lpstr>-1.   Github 이용하기</vt:lpstr>
      <vt:lpstr>0. 파이썬 설치하기</vt:lpstr>
      <vt:lpstr>파이썬 설치하기</vt:lpstr>
      <vt:lpstr>파이썬 설치하기</vt:lpstr>
      <vt:lpstr>파이썬 설치하기</vt:lpstr>
      <vt:lpstr>파이썬 설치하기</vt:lpstr>
      <vt:lpstr>파이썬 맛보기</vt:lpstr>
      <vt:lpstr>파이썬 맛보기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프로그래밍 원리</dc:title>
  <dc:creator>BoA</dc:creator>
  <cp:lastModifiedBy>Windows 사용자</cp:lastModifiedBy>
  <cp:revision>16</cp:revision>
  <dcterms:created xsi:type="dcterms:W3CDTF">2017-05-29T13:50:36Z</dcterms:created>
  <dcterms:modified xsi:type="dcterms:W3CDTF">2017-06-07T09:31:26Z</dcterms:modified>
</cp:coreProperties>
</file>